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EAAA47-5407-42F7-8821-0E616B3E3856}" type="datetimeFigureOut">
              <a:rPr lang="ru-RU" smtClean="0"/>
              <a:t>28.01.2009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682A6A-2CAF-4D58-9B35-7E09CCBC53C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handy robot!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lesson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fly a kite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833359">
            <a:off x="2198691" y="1179217"/>
            <a:ext cx="3929085" cy="5529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COOK</a:t>
            </a:r>
            <a:endParaRPr lang="ru-RU" sz="8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14488"/>
            <a:ext cx="5071277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3985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READ  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14488"/>
            <a:ext cx="385765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SING SONGS 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071959" cy="4052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RUN 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29539" y="1387446"/>
            <a:ext cx="4685601" cy="4470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RIDE A BIKE 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14554"/>
            <a:ext cx="5857916" cy="380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SWIM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285852" y="3500438"/>
            <a:ext cx="6000792" cy="995965"/>
          </a:xfrm>
          <a:custGeom>
            <a:avLst/>
            <a:gdLst>
              <a:gd name="connsiteX0" fmla="*/ 0 w 4250028"/>
              <a:gd name="connsiteY0" fmla="*/ 925132 h 995965"/>
              <a:gd name="connsiteX1" fmla="*/ 1184856 w 4250028"/>
              <a:gd name="connsiteY1" fmla="*/ 10732 h 995965"/>
              <a:gd name="connsiteX2" fmla="*/ 2086377 w 4250028"/>
              <a:gd name="connsiteY2" fmla="*/ 989526 h 995965"/>
              <a:gd name="connsiteX3" fmla="*/ 3232597 w 4250028"/>
              <a:gd name="connsiteY3" fmla="*/ 49368 h 995965"/>
              <a:gd name="connsiteX4" fmla="*/ 4250028 w 4250028"/>
              <a:gd name="connsiteY4" fmla="*/ 847859 h 995965"/>
              <a:gd name="connsiteX5" fmla="*/ 4250028 w 4250028"/>
              <a:gd name="connsiteY5" fmla="*/ 847859 h 995965"/>
              <a:gd name="connsiteX6" fmla="*/ 4250028 w 4250028"/>
              <a:gd name="connsiteY6" fmla="*/ 847859 h 995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50028" h="995965">
                <a:moveTo>
                  <a:pt x="0" y="925132"/>
                </a:moveTo>
                <a:cubicBezTo>
                  <a:pt x="418563" y="462566"/>
                  <a:pt x="837127" y="0"/>
                  <a:pt x="1184856" y="10732"/>
                </a:cubicBezTo>
                <a:cubicBezTo>
                  <a:pt x="1532585" y="21464"/>
                  <a:pt x="1745087" y="983087"/>
                  <a:pt x="2086377" y="989526"/>
                </a:cubicBezTo>
                <a:cubicBezTo>
                  <a:pt x="2427667" y="995965"/>
                  <a:pt x="2871989" y="72979"/>
                  <a:pt x="3232597" y="49368"/>
                </a:cubicBezTo>
                <a:cubicBezTo>
                  <a:pt x="3593206" y="25757"/>
                  <a:pt x="4250028" y="847859"/>
                  <a:pt x="4250028" y="847859"/>
                </a:cubicBezTo>
                <a:lnTo>
                  <a:pt x="4250028" y="847859"/>
                </a:lnTo>
                <a:lnTo>
                  <a:pt x="4250028" y="847859"/>
                </a:lnTo>
              </a:path>
            </a:pathLst>
          </a:cu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438252" y="3063026"/>
            <a:ext cx="6000792" cy="995965"/>
          </a:xfrm>
          <a:custGeom>
            <a:avLst/>
            <a:gdLst>
              <a:gd name="connsiteX0" fmla="*/ 0 w 4250028"/>
              <a:gd name="connsiteY0" fmla="*/ 925132 h 995965"/>
              <a:gd name="connsiteX1" fmla="*/ 1184856 w 4250028"/>
              <a:gd name="connsiteY1" fmla="*/ 10732 h 995965"/>
              <a:gd name="connsiteX2" fmla="*/ 2086377 w 4250028"/>
              <a:gd name="connsiteY2" fmla="*/ 989526 h 995965"/>
              <a:gd name="connsiteX3" fmla="*/ 3232597 w 4250028"/>
              <a:gd name="connsiteY3" fmla="*/ 49368 h 995965"/>
              <a:gd name="connsiteX4" fmla="*/ 4250028 w 4250028"/>
              <a:gd name="connsiteY4" fmla="*/ 847859 h 995965"/>
              <a:gd name="connsiteX5" fmla="*/ 4250028 w 4250028"/>
              <a:gd name="connsiteY5" fmla="*/ 847859 h 995965"/>
              <a:gd name="connsiteX6" fmla="*/ 4250028 w 4250028"/>
              <a:gd name="connsiteY6" fmla="*/ 847859 h 995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50028" h="995965">
                <a:moveTo>
                  <a:pt x="0" y="925132"/>
                </a:moveTo>
                <a:cubicBezTo>
                  <a:pt x="418563" y="462566"/>
                  <a:pt x="837127" y="0"/>
                  <a:pt x="1184856" y="10732"/>
                </a:cubicBezTo>
                <a:cubicBezTo>
                  <a:pt x="1532585" y="21464"/>
                  <a:pt x="1745087" y="983087"/>
                  <a:pt x="2086377" y="989526"/>
                </a:cubicBezTo>
                <a:cubicBezTo>
                  <a:pt x="2427667" y="995965"/>
                  <a:pt x="2871989" y="72979"/>
                  <a:pt x="3232597" y="49368"/>
                </a:cubicBezTo>
                <a:cubicBezTo>
                  <a:pt x="3593206" y="25757"/>
                  <a:pt x="4250028" y="847859"/>
                  <a:pt x="4250028" y="847859"/>
                </a:cubicBezTo>
                <a:lnTo>
                  <a:pt x="4250028" y="847859"/>
                </a:lnTo>
                <a:lnTo>
                  <a:pt x="4250028" y="847859"/>
                </a:lnTo>
              </a:path>
            </a:pathLst>
          </a:cu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86182" y="2000240"/>
            <a:ext cx="1500198" cy="1357322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WALK</a:t>
            </a:r>
            <a:endParaRPr lang="ru-RU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3428992" y="1857364"/>
            <a:ext cx="1285884" cy="1214446"/>
          </a:xfrm>
          <a:prstGeom prst="smileyFac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4"/>
          </p:cNvCxnSpPr>
          <p:nvPr/>
        </p:nvCxnSpPr>
        <p:spPr>
          <a:xfrm rot="5400000">
            <a:off x="3428992" y="3714752"/>
            <a:ext cx="128588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оединительная линия уступом 10"/>
          <p:cNvCxnSpPr/>
          <p:nvPr/>
        </p:nvCxnSpPr>
        <p:spPr>
          <a:xfrm rot="10800000" flipV="1">
            <a:off x="3357554" y="3143248"/>
            <a:ext cx="785818" cy="642942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rot="10800000">
            <a:off x="4071934" y="3143248"/>
            <a:ext cx="857256" cy="57150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3893339" y="4464851"/>
            <a:ext cx="1000132" cy="6429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295640" y="4491046"/>
            <a:ext cx="990608" cy="58102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</TotalTime>
  <Words>27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My handy robot!</vt:lpstr>
      <vt:lpstr>to fly a kite</vt:lpstr>
      <vt:lpstr>TO COOK</vt:lpstr>
      <vt:lpstr>TO READ  </vt:lpstr>
      <vt:lpstr>TO SING SONGS </vt:lpstr>
      <vt:lpstr>TO RUN </vt:lpstr>
      <vt:lpstr>TO RIDE A BIKE </vt:lpstr>
      <vt:lpstr>TO SWIM</vt:lpstr>
      <vt:lpstr>TO WALK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handy robot!</dc:title>
  <dc:creator>Admin</dc:creator>
  <cp:lastModifiedBy>Admin</cp:lastModifiedBy>
  <cp:revision>6</cp:revision>
  <dcterms:created xsi:type="dcterms:W3CDTF">2009-01-28T16:18:34Z</dcterms:created>
  <dcterms:modified xsi:type="dcterms:W3CDTF">2009-01-28T17:09:58Z</dcterms:modified>
</cp:coreProperties>
</file>