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4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61142B8-F8B4-4A77-B922-5DA08A1F1ADA}" type="datetimeFigureOut">
              <a:rPr lang="ru-RU" smtClean="0"/>
              <a:pPr/>
              <a:t>01.09.2009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34AF56D-DAE6-4193-ADC2-74159006E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42B8-F8B4-4A77-B922-5DA08A1F1ADA}" type="datetimeFigureOut">
              <a:rPr lang="ru-RU" smtClean="0"/>
              <a:pPr/>
              <a:t>01.09.2009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AF56D-DAE6-4193-ADC2-74159006E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42B8-F8B4-4A77-B922-5DA08A1F1ADA}" type="datetimeFigureOut">
              <a:rPr lang="ru-RU" smtClean="0"/>
              <a:pPr/>
              <a:t>01.09.2009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AF56D-DAE6-4193-ADC2-74159006E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61142B8-F8B4-4A77-B922-5DA08A1F1ADA}" type="datetimeFigureOut">
              <a:rPr lang="ru-RU" smtClean="0"/>
              <a:pPr/>
              <a:t>01.09.2009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4AF56D-DAE6-4193-ADC2-74159006E0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61142B8-F8B4-4A77-B922-5DA08A1F1ADA}" type="datetimeFigureOut">
              <a:rPr lang="ru-RU" smtClean="0"/>
              <a:pPr/>
              <a:t>01.09.2009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34AF56D-DAE6-4193-ADC2-74159006E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42B8-F8B4-4A77-B922-5DA08A1F1ADA}" type="datetimeFigureOut">
              <a:rPr lang="ru-RU" smtClean="0"/>
              <a:pPr/>
              <a:t>01.09.2009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AF56D-DAE6-4193-ADC2-74159006E0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42B8-F8B4-4A77-B922-5DA08A1F1ADA}" type="datetimeFigureOut">
              <a:rPr lang="ru-RU" smtClean="0"/>
              <a:pPr/>
              <a:t>01.09.2009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AF56D-DAE6-4193-ADC2-74159006E0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1142B8-F8B4-4A77-B922-5DA08A1F1ADA}" type="datetimeFigureOut">
              <a:rPr lang="ru-RU" smtClean="0"/>
              <a:pPr/>
              <a:t>01.09.2009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4AF56D-DAE6-4193-ADC2-74159006E0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42B8-F8B4-4A77-B922-5DA08A1F1ADA}" type="datetimeFigureOut">
              <a:rPr lang="ru-RU" smtClean="0"/>
              <a:pPr/>
              <a:t>01.09.2009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AF56D-DAE6-4193-ADC2-74159006E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61142B8-F8B4-4A77-B922-5DA08A1F1ADA}" type="datetimeFigureOut">
              <a:rPr lang="ru-RU" smtClean="0"/>
              <a:pPr/>
              <a:t>01.09.2009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4AF56D-DAE6-4193-ADC2-74159006E0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1142B8-F8B4-4A77-B922-5DA08A1F1ADA}" type="datetimeFigureOut">
              <a:rPr lang="ru-RU" smtClean="0"/>
              <a:pPr/>
              <a:t>01.09.2009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4AF56D-DAE6-4193-ADC2-74159006E0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61142B8-F8B4-4A77-B922-5DA08A1F1ADA}" type="datetimeFigureOut">
              <a:rPr lang="ru-RU" smtClean="0"/>
              <a:pPr/>
              <a:t>01.09.2009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34AF56D-DAE6-4193-ADC2-74159006E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786058"/>
            <a:ext cx="6172200" cy="1643074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ANIMALS</a:t>
            </a:r>
            <a:endParaRPr lang="ru-RU" sz="8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4429132"/>
            <a:ext cx="6172200" cy="194579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PLAN:</a:t>
            </a:r>
          </a:p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know new words</a:t>
            </a:r>
          </a:p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write down words into vocabularies</a:t>
            </a:r>
          </a:p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do some exercises </a:t>
            </a:r>
          </a:p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learn a poem about animals</a:t>
            </a:r>
          </a:p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write down homework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727058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WILD ANIMALS</a:t>
            </a:r>
            <a:endParaRPr lang="ru-RU" sz="5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285720" y="928670"/>
            <a:ext cx="4071966" cy="1500198"/>
          </a:xfrm>
        </p:spPr>
        <p:txBody>
          <a:bodyPr/>
          <a:lstStyle/>
          <a:p>
            <a:endParaRPr lang="en-US" dirty="0" smtClean="0"/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frog – frogs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lizard – lizards  A bat – bats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tortoise – tortoises 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hamster - hamsters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500562" y="928670"/>
            <a:ext cx="4000528" cy="1299418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bird – birds A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mouse –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mice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parrot – parrots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penguin – penguins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Рисунок 14" descr="ящерица.jpg"/>
          <p:cNvPicPr>
            <a:picLocks noChangeAspect="1"/>
          </p:cNvPicPr>
          <p:nvPr/>
        </p:nvPicPr>
        <p:blipFill>
          <a:blip r:embed="rId2"/>
          <a:srcRect r="10265"/>
          <a:stretch>
            <a:fillRect/>
          </a:stretch>
        </p:blipFill>
        <p:spPr>
          <a:xfrm>
            <a:off x="2643174" y="2500306"/>
            <a:ext cx="1357322" cy="1171569"/>
          </a:xfrm>
          <a:prstGeom prst="rect">
            <a:avLst/>
          </a:prstGeom>
        </p:spPr>
      </p:pic>
      <p:pic>
        <p:nvPicPr>
          <p:cNvPr id="16" name="Рисунок 15" descr="череп.jpg"/>
          <p:cNvPicPr>
            <a:picLocks noChangeAspect="1"/>
          </p:cNvPicPr>
          <p:nvPr/>
        </p:nvPicPr>
        <p:blipFill>
          <a:blip r:embed="rId3"/>
          <a:srcRect t="18820" r="31250"/>
          <a:stretch>
            <a:fillRect/>
          </a:stretch>
        </p:blipFill>
        <p:spPr>
          <a:xfrm>
            <a:off x="2071670" y="3929066"/>
            <a:ext cx="2071702" cy="1630843"/>
          </a:xfrm>
          <a:prstGeom prst="rect">
            <a:avLst/>
          </a:prstGeom>
        </p:spPr>
      </p:pic>
      <p:pic>
        <p:nvPicPr>
          <p:cNvPr id="10" name="Рисунок 9" descr="мышь.jpg"/>
          <p:cNvPicPr>
            <a:picLocks noChangeAspect="1"/>
          </p:cNvPicPr>
          <p:nvPr/>
        </p:nvPicPr>
        <p:blipFill>
          <a:blip r:embed="rId4"/>
          <a:srcRect t="2160" r="12500" b="21875"/>
          <a:stretch>
            <a:fillRect/>
          </a:stretch>
        </p:blipFill>
        <p:spPr>
          <a:xfrm>
            <a:off x="6143636" y="2285992"/>
            <a:ext cx="1928826" cy="2511810"/>
          </a:xfrm>
          <a:prstGeom prst="rect">
            <a:avLst/>
          </a:prstGeom>
        </p:spPr>
      </p:pic>
      <p:pic>
        <p:nvPicPr>
          <p:cNvPr id="9" name="Рисунок 8" descr="лет мышь.jpg"/>
          <p:cNvPicPr>
            <a:picLocks noChangeAspect="1"/>
          </p:cNvPicPr>
          <p:nvPr/>
        </p:nvPicPr>
        <p:blipFill>
          <a:blip r:embed="rId5" cstate="print"/>
          <a:srcRect t="17544" b="26315"/>
          <a:stretch>
            <a:fillRect/>
          </a:stretch>
        </p:blipFill>
        <p:spPr>
          <a:xfrm>
            <a:off x="642910" y="5214950"/>
            <a:ext cx="2178847" cy="1223220"/>
          </a:xfrm>
          <a:prstGeom prst="rect">
            <a:avLst/>
          </a:prstGeom>
        </p:spPr>
      </p:pic>
      <p:pic>
        <p:nvPicPr>
          <p:cNvPr id="13" name="Рисунок 12" descr="птичка.jpg"/>
          <p:cNvPicPr>
            <a:picLocks noChangeAspect="1"/>
          </p:cNvPicPr>
          <p:nvPr/>
        </p:nvPicPr>
        <p:blipFill>
          <a:blip r:embed="rId6" cstate="print"/>
          <a:srcRect l="12376" t="9143" r="15841"/>
          <a:stretch>
            <a:fillRect/>
          </a:stretch>
        </p:blipFill>
        <p:spPr>
          <a:xfrm>
            <a:off x="4429124" y="2285993"/>
            <a:ext cx="1250862" cy="1714512"/>
          </a:xfrm>
          <a:prstGeom prst="rect">
            <a:avLst/>
          </a:prstGeom>
        </p:spPr>
      </p:pic>
      <p:pic>
        <p:nvPicPr>
          <p:cNvPr id="12" name="Рисунок 11" descr="попугай.jpg"/>
          <p:cNvPicPr>
            <a:picLocks noChangeAspect="1"/>
          </p:cNvPicPr>
          <p:nvPr/>
        </p:nvPicPr>
        <p:blipFill>
          <a:blip r:embed="rId7"/>
          <a:srcRect l="27551" t="8163" r="14285"/>
          <a:stretch>
            <a:fillRect/>
          </a:stretch>
        </p:blipFill>
        <p:spPr>
          <a:xfrm>
            <a:off x="4429124" y="4143380"/>
            <a:ext cx="1357322" cy="1607339"/>
          </a:xfrm>
          <a:prstGeom prst="rect">
            <a:avLst/>
          </a:prstGeom>
        </p:spPr>
      </p:pic>
      <p:pic>
        <p:nvPicPr>
          <p:cNvPr id="7" name="Содержимое 6" descr="лягушка.jpg"/>
          <p:cNvPicPr>
            <a:picLocks noGrp="1" noChangeAspect="1"/>
          </p:cNvPicPr>
          <p:nvPr>
            <p:ph sz="quarter" idx="2"/>
          </p:nvPr>
        </p:nvPicPr>
        <p:blipFill>
          <a:blip r:embed="rId8"/>
          <a:srcRect l="17809" t="7664" b="15692"/>
          <a:stretch>
            <a:fillRect/>
          </a:stretch>
        </p:blipFill>
        <p:spPr>
          <a:xfrm>
            <a:off x="428596" y="2500306"/>
            <a:ext cx="1978152" cy="1428760"/>
          </a:xfrm>
        </p:spPr>
      </p:pic>
      <p:pic>
        <p:nvPicPr>
          <p:cNvPr id="8" name="Содержимое 7" descr="лягушка2.jpg"/>
          <p:cNvPicPr>
            <a:picLocks noGrp="1" noChangeAspect="1"/>
          </p:cNvPicPr>
          <p:nvPr>
            <p:ph sz="quarter" idx="4"/>
          </p:nvPr>
        </p:nvPicPr>
        <p:blipFill>
          <a:blip r:embed="rId9" cstate="print"/>
          <a:stretch>
            <a:fillRect/>
          </a:stretch>
        </p:blipFill>
        <p:spPr>
          <a:xfrm>
            <a:off x="1357290" y="3143248"/>
            <a:ext cx="1285884" cy="964413"/>
          </a:xfrm>
        </p:spPr>
      </p:pic>
      <p:pic>
        <p:nvPicPr>
          <p:cNvPr id="14" name="Рисунок 13" descr="хомяк.jpg"/>
          <p:cNvPicPr>
            <a:picLocks noChangeAspect="1"/>
          </p:cNvPicPr>
          <p:nvPr/>
        </p:nvPicPr>
        <p:blipFill>
          <a:blip r:embed="rId10" cstate="print"/>
          <a:srcRect l="37500" r="1135" b="9692"/>
          <a:stretch>
            <a:fillRect/>
          </a:stretch>
        </p:blipFill>
        <p:spPr>
          <a:xfrm>
            <a:off x="571472" y="3786190"/>
            <a:ext cx="1285884" cy="1428760"/>
          </a:xfrm>
          <a:prstGeom prst="rect">
            <a:avLst/>
          </a:prstGeom>
        </p:spPr>
      </p:pic>
      <p:pic>
        <p:nvPicPr>
          <p:cNvPr id="11" name="Рисунок 10" descr="пенгвин.jpg"/>
          <p:cNvPicPr>
            <a:picLocks noChangeAspect="1"/>
          </p:cNvPicPr>
          <p:nvPr/>
        </p:nvPicPr>
        <p:blipFill>
          <a:blip r:embed="rId11" cstate="print"/>
          <a:srcRect l="16022" t="18311" r="6158"/>
          <a:stretch>
            <a:fillRect/>
          </a:stretch>
        </p:blipFill>
        <p:spPr>
          <a:xfrm>
            <a:off x="5786446" y="4500570"/>
            <a:ext cx="2428892" cy="1912236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 animBg="1"/>
      <p:bldP spid="6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941372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INSECTS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бабочка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 rot="3720631">
            <a:off x="370261" y="2929234"/>
            <a:ext cx="2481868" cy="1861401"/>
          </a:xfrm>
        </p:spPr>
      </p:pic>
      <p:pic>
        <p:nvPicPr>
          <p:cNvPr id="8" name="Содержимое 7" descr="жук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15625" t="18620" r="10156" b="13125"/>
          <a:stretch>
            <a:fillRect/>
          </a:stretch>
        </p:blipFill>
        <p:spPr>
          <a:xfrm>
            <a:off x="2928926" y="4286256"/>
            <a:ext cx="2714644" cy="18573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257544" cy="658368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butterfly - butterflies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spider - spiders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пау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2357430"/>
            <a:ext cx="2214578" cy="2957152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3000364" y="3214686"/>
            <a:ext cx="257176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bug - bugs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 animBg="1"/>
      <p:bldP spid="6" grpId="0" build="p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2553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ANIMALS: </a:t>
            </a:r>
            <a:b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SOME EXERSISES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лягушка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14348" y="1428736"/>
            <a:ext cx="3690946" cy="2768210"/>
          </a:xfrm>
        </p:spPr>
      </p:pic>
      <p:pic>
        <p:nvPicPr>
          <p:cNvPr id="5" name="Рисунок 4" descr="буйвол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3786190"/>
            <a:ext cx="3643338" cy="2402201"/>
          </a:xfrm>
          <a:prstGeom prst="rect">
            <a:avLst/>
          </a:prstGeom>
        </p:spPr>
      </p:pic>
      <p:pic>
        <p:nvPicPr>
          <p:cNvPr id="6" name="Рисунок 5" descr="мор черепах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1428736"/>
            <a:ext cx="3786214" cy="2786082"/>
          </a:xfrm>
          <a:prstGeom prst="rect">
            <a:avLst/>
          </a:prstGeom>
        </p:spPr>
      </p:pic>
      <p:pic>
        <p:nvPicPr>
          <p:cNvPr id="7" name="Рисунок 6" descr="слон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6" y="3429000"/>
            <a:ext cx="3786214" cy="2786082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2631766" y="3143248"/>
            <a:ext cx="6309360" cy="571504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Poem: The Safari Park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500042"/>
            <a:ext cx="4929222" cy="571504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go to the safari park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see the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before it’s dark!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lion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’s big and very strong,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kangaroo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jumping along!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elephant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strong and grey,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little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panda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sleeping all day!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big and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hungry crocodile</a:t>
            </a:r>
            <a:endParaRPr 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watching at me with a big toothy smile!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monkey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high up in the tree,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looking down and smiling at me!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have a look at a big brown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bear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tiger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too, but please don’t stare!</a:t>
            </a:r>
          </a:p>
        </p:txBody>
      </p:sp>
      <p:pic>
        <p:nvPicPr>
          <p:cNvPr id="5" name="Содержимое 4" descr="медведь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572264" y="285728"/>
            <a:ext cx="1905000" cy="1447800"/>
          </a:xfrm>
        </p:spPr>
      </p:pic>
      <p:pic>
        <p:nvPicPr>
          <p:cNvPr id="7" name="Рисунок 6" descr="крокодил.jpg"/>
          <p:cNvPicPr>
            <a:picLocks noChangeAspect="1"/>
          </p:cNvPicPr>
          <p:nvPr/>
        </p:nvPicPr>
        <p:blipFill>
          <a:blip r:embed="rId3" cstate="print"/>
          <a:srcRect l="10547" r="4297" b="7812"/>
          <a:stretch>
            <a:fillRect/>
          </a:stretch>
        </p:blipFill>
        <p:spPr>
          <a:xfrm>
            <a:off x="6572264" y="1785926"/>
            <a:ext cx="1880789" cy="1527068"/>
          </a:xfrm>
          <a:prstGeom prst="rect">
            <a:avLst/>
          </a:prstGeom>
        </p:spPr>
      </p:pic>
      <p:pic>
        <p:nvPicPr>
          <p:cNvPr id="8" name="Рисунок 7" descr="тигр.jpg"/>
          <p:cNvPicPr>
            <a:picLocks noChangeAspect="1"/>
          </p:cNvPicPr>
          <p:nvPr/>
        </p:nvPicPr>
        <p:blipFill>
          <a:blip r:embed="rId4"/>
          <a:srcRect t="4490" r="13181"/>
          <a:stretch>
            <a:fillRect/>
          </a:stretch>
        </p:blipFill>
        <p:spPr>
          <a:xfrm>
            <a:off x="6572264" y="3357562"/>
            <a:ext cx="1891881" cy="1500198"/>
          </a:xfrm>
          <a:prstGeom prst="rect">
            <a:avLst/>
          </a:prstGeom>
        </p:spPr>
      </p:pic>
      <p:pic>
        <p:nvPicPr>
          <p:cNvPr id="9" name="Рисунок 8" descr="слон.jpg"/>
          <p:cNvPicPr>
            <a:picLocks noChangeAspect="1"/>
          </p:cNvPicPr>
          <p:nvPr/>
        </p:nvPicPr>
        <p:blipFill>
          <a:blip r:embed="rId5" cstate="print"/>
          <a:srcRect t="11250" b="15000"/>
          <a:stretch>
            <a:fillRect/>
          </a:stretch>
        </p:blipFill>
        <p:spPr>
          <a:xfrm>
            <a:off x="6572264" y="4929198"/>
            <a:ext cx="1937288" cy="107157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3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3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3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3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3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3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3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82726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PLEASE, WRITE DOWN HOMEWORK!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жираф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b="6666"/>
          <a:stretch>
            <a:fillRect/>
          </a:stretch>
        </p:blipFill>
        <p:spPr>
          <a:xfrm>
            <a:off x="357158" y="2000240"/>
            <a:ext cx="4105275" cy="4000528"/>
          </a:xfrm>
        </p:spPr>
      </p:pic>
      <p:pic>
        <p:nvPicPr>
          <p:cNvPr id="7" name="Рисунок 6" descr="m2.jpg"/>
          <p:cNvPicPr>
            <a:picLocks noChangeAspect="1"/>
          </p:cNvPicPr>
          <p:nvPr/>
        </p:nvPicPr>
        <p:blipFill>
          <a:blip r:embed="rId3"/>
          <a:srcRect b="6521"/>
          <a:stretch>
            <a:fillRect/>
          </a:stretch>
        </p:blipFill>
        <p:spPr>
          <a:xfrm>
            <a:off x="5214942" y="1928802"/>
            <a:ext cx="3281523" cy="4071966"/>
          </a:xfrm>
          <a:prstGeom prst="rect">
            <a:avLst/>
          </a:prstGeom>
        </p:spPr>
      </p:pic>
      <p:pic>
        <p:nvPicPr>
          <p:cNvPr id="5" name="Рисунок 4" descr="бабоч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278323">
            <a:off x="4286248" y="2143116"/>
            <a:ext cx="1524000" cy="1143000"/>
          </a:xfrm>
          <a:prstGeom prst="rect">
            <a:avLst/>
          </a:prstGeom>
        </p:spPr>
      </p:pic>
      <p:pic>
        <p:nvPicPr>
          <p:cNvPr id="6" name="Рисунок 5" descr="черепах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89876">
            <a:off x="4182030" y="4389467"/>
            <a:ext cx="1964719" cy="1262059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467600" cy="928694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WORDS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жив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929058" y="1214422"/>
            <a:ext cx="4552950" cy="3552825"/>
          </a:xfrm>
        </p:spPr>
      </p:pic>
      <p:sp>
        <p:nvSpPr>
          <p:cNvPr id="5" name="TextBox 4"/>
          <p:cNvSpPr txBox="1"/>
          <p:nvPr/>
        </p:nvSpPr>
        <p:spPr>
          <a:xfrm>
            <a:off x="571472" y="1142984"/>
            <a:ext cx="28575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animal – animals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wild animal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domestic animal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sea animal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insect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live in …</a:t>
            </a:r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Pandas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live in …</a:t>
            </a:r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cat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lives in …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do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pandas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live?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does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cat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live?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hungry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night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day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hunt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sleep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eat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Cuddly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72705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DOMASTIC ANIMALS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собака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 t="9317"/>
          <a:stretch>
            <a:fillRect/>
          </a:stretch>
        </p:blipFill>
        <p:spPr>
          <a:xfrm>
            <a:off x="428596" y="4071941"/>
            <a:ext cx="1857388" cy="126325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1071546"/>
            <a:ext cx="3657600" cy="714380"/>
          </a:xfrm>
        </p:spPr>
        <p:txBody>
          <a:bodyPr/>
          <a:lstStyle/>
          <a:p>
            <a:r>
              <a:rPr lang="en-US" dirty="0" smtClean="0"/>
              <a:t>A cat – cats      A dog - dogs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1071546"/>
            <a:ext cx="4157690" cy="714380"/>
          </a:xfrm>
        </p:spPr>
        <p:txBody>
          <a:bodyPr/>
          <a:lstStyle/>
          <a:p>
            <a:r>
              <a:rPr lang="en-US" dirty="0" smtClean="0"/>
              <a:t>A horse – horses  A cow - cows</a:t>
            </a:r>
            <a:endParaRPr lang="ru-RU" dirty="0"/>
          </a:p>
        </p:txBody>
      </p:sp>
      <p:pic>
        <p:nvPicPr>
          <p:cNvPr id="9" name="Рисунок 8" descr="собака 1.jpg"/>
          <p:cNvPicPr>
            <a:picLocks noChangeAspect="1"/>
          </p:cNvPicPr>
          <p:nvPr/>
        </p:nvPicPr>
        <p:blipFill>
          <a:blip r:embed="rId3"/>
          <a:srcRect l="5670" t="1406" r="9278" b="5792"/>
          <a:stretch>
            <a:fillRect/>
          </a:stretch>
        </p:blipFill>
        <p:spPr>
          <a:xfrm>
            <a:off x="2500298" y="1928802"/>
            <a:ext cx="1649155" cy="1409278"/>
          </a:xfrm>
          <a:prstGeom prst="rect">
            <a:avLst/>
          </a:prstGeom>
        </p:spPr>
      </p:pic>
      <p:pic>
        <p:nvPicPr>
          <p:cNvPr id="10" name="Рисунок 9" descr="DSC01831.jpg"/>
          <p:cNvPicPr>
            <a:picLocks noChangeAspect="1"/>
          </p:cNvPicPr>
          <p:nvPr/>
        </p:nvPicPr>
        <p:blipFill>
          <a:blip r:embed="rId4" cstate="print"/>
          <a:srcRect l="3879" t="3448" r="12069"/>
          <a:stretch>
            <a:fillRect/>
          </a:stretch>
        </p:blipFill>
        <p:spPr>
          <a:xfrm>
            <a:off x="428596" y="2000240"/>
            <a:ext cx="1942856" cy="1673835"/>
          </a:xfrm>
          <a:prstGeom prst="rect">
            <a:avLst/>
          </a:prstGeom>
        </p:spPr>
      </p:pic>
      <p:pic>
        <p:nvPicPr>
          <p:cNvPr id="12" name="Содержимое 11" descr="кошки.jpg"/>
          <p:cNvPicPr>
            <a:picLocks noGrp="1" noChangeAspect="1"/>
          </p:cNvPicPr>
          <p:nvPr>
            <p:ph sz="quarter" idx="4"/>
          </p:nvPr>
        </p:nvPicPr>
        <p:blipFill>
          <a:blip r:embed="rId5"/>
          <a:srcRect l="8427" t="20625" r="4494" b="8124"/>
          <a:stretch>
            <a:fillRect/>
          </a:stretch>
        </p:blipFill>
        <p:spPr>
          <a:xfrm>
            <a:off x="2357422" y="3571876"/>
            <a:ext cx="1981465" cy="2428892"/>
          </a:xfrm>
        </p:spPr>
      </p:pic>
      <p:pic>
        <p:nvPicPr>
          <p:cNvPr id="13" name="Рисунок 12" descr="конь2.jpg"/>
          <p:cNvPicPr>
            <a:picLocks noChangeAspect="1"/>
          </p:cNvPicPr>
          <p:nvPr/>
        </p:nvPicPr>
        <p:blipFill>
          <a:blip r:embed="rId6"/>
          <a:srcRect l="8375" t="7880" r="18500"/>
          <a:stretch>
            <a:fillRect/>
          </a:stretch>
        </p:blipFill>
        <p:spPr>
          <a:xfrm>
            <a:off x="4429124" y="1857364"/>
            <a:ext cx="2357454" cy="2458997"/>
          </a:xfrm>
          <a:prstGeom prst="rect">
            <a:avLst/>
          </a:prstGeom>
        </p:spPr>
      </p:pic>
      <p:pic>
        <p:nvPicPr>
          <p:cNvPr id="14" name="Рисунок 13" descr="конь.jpg"/>
          <p:cNvPicPr>
            <a:picLocks noChangeAspect="1"/>
          </p:cNvPicPr>
          <p:nvPr/>
        </p:nvPicPr>
        <p:blipFill>
          <a:blip r:embed="rId7" cstate="print"/>
          <a:srcRect t="7291" r="31250" b="7291"/>
          <a:stretch>
            <a:fillRect/>
          </a:stretch>
        </p:blipFill>
        <p:spPr>
          <a:xfrm>
            <a:off x="6858016" y="2000240"/>
            <a:ext cx="1693621" cy="1578155"/>
          </a:xfrm>
          <a:prstGeom prst="rect">
            <a:avLst/>
          </a:prstGeom>
        </p:spPr>
      </p:pic>
      <p:pic>
        <p:nvPicPr>
          <p:cNvPr id="15" name="Рисунок 14" descr="корова.jpg"/>
          <p:cNvPicPr>
            <a:picLocks noChangeAspect="1"/>
          </p:cNvPicPr>
          <p:nvPr/>
        </p:nvPicPr>
        <p:blipFill>
          <a:blip r:embed="rId8"/>
          <a:srcRect l="5468" t="11099" r="18359"/>
          <a:stretch>
            <a:fillRect/>
          </a:stretch>
        </p:blipFill>
        <p:spPr>
          <a:xfrm>
            <a:off x="6000760" y="4071942"/>
            <a:ext cx="2493075" cy="219134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 animBg="1"/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798496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DOMASTIC ANIMALS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7" name="Содержимое 6" descr="гусь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 l="11087" r="3916" b="12474"/>
          <a:stretch>
            <a:fillRect/>
          </a:stretch>
        </p:blipFill>
        <p:spPr>
          <a:xfrm>
            <a:off x="571472" y="1785926"/>
            <a:ext cx="1643074" cy="192882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1142984"/>
            <a:ext cx="3657600" cy="500066"/>
          </a:xfrm>
        </p:spPr>
        <p:txBody>
          <a:bodyPr/>
          <a:lstStyle/>
          <a:p>
            <a:pPr algn="ctr"/>
            <a:r>
              <a:rPr lang="en-US" dirty="0" smtClean="0"/>
              <a:t>DOMASTIC BIRDS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1142984"/>
            <a:ext cx="3657600" cy="500066"/>
          </a:xfrm>
        </p:spPr>
        <p:txBody>
          <a:bodyPr/>
          <a:lstStyle/>
          <a:p>
            <a:pPr algn="ctr"/>
            <a:r>
              <a:rPr lang="en-US" dirty="0" smtClean="0"/>
              <a:t>A pig - pigs </a:t>
            </a:r>
            <a:endParaRPr lang="ru-RU" dirty="0"/>
          </a:p>
        </p:txBody>
      </p:sp>
      <p:pic>
        <p:nvPicPr>
          <p:cNvPr id="8" name="Рисунок 7" descr="курица.jpg"/>
          <p:cNvPicPr>
            <a:picLocks noChangeAspect="1"/>
          </p:cNvPicPr>
          <p:nvPr/>
        </p:nvPicPr>
        <p:blipFill>
          <a:blip r:embed="rId3"/>
          <a:srcRect l="5455" t="5455"/>
          <a:stretch>
            <a:fillRect/>
          </a:stretch>
        </p:blipFill>
        <p:spPr>
          <a:xfrm>
            <a:off x="642910" y="4286256"/>
            <a:ext cx="1547810" cy="1547810"/>
          </a:xfrm>
          <a:prstGeom prst="rect">
            <a:avLst/>
          </a:prstGeom>
        </p:spPr>
      </p:pic>
      <p:pic>
        <p:nvPicPr>
          <p:cNvPr id="9" name="Рисунок 8" descr="петух.jpg"/>
          <p:cNvPicPr>
            <a:picLocks noChangeAspect="1"/>
          </p:cNvPicPr>
          <p:nvPr/>
        </p:nvPicPr>
        <p:blipFill>
          <a:blip r:embed="rId4"/>
          <a:srcRect l="17442" b="6437"/>
          <a:stretch>
            <a:fillRect/>
          </a:stretch>
        </p:blipFill>
        <p:spPr>
          <a:xfrm>
            <a:off x="2428860" y="1785926"/>
            <a:ext cx="1690686" cy="1928826"/>
          </a:xfrm>
          <a:prstGeom prst="rect">
            <a:avLst/>
          </a:prstGeom>
        </p:spPr>
      </p:pic>
      <p:pic>
        <p:nvPicPr>
          <p:cNvPr id="10" name="Рисунок 9" descr="свинка.jpg"/>
          <p:cNvPicPr>
            <a:picLocks noChangeAspect="1"/>
          </p:cNvPicPr>
          <p:nvPr/>
        </p:nvPicPr>
        <p:blipFill>
          <a:blip r:embed="rId5"/>
          <a:srcRect r="4391" b="4254"/>
          <a:stretch>
            <a:fillRect/>
          </a:stretch>
        </p:blipFill>
        <p:spPr>
          <a:xfrm>
            <a:off x="4357686" y="1785926"/>
            <a:ext cx="3429024" cy="2286016"/>
          </a:xfrm>
          <a:prstGeom prst="rect">
            <a:avLst/>
          </a:prstGeom>
        </p:spPr>
      </p:pic>
      <p:pic>
        <p:nvPicPr>
          <p:cNvPr id="11" name="Рисунок 10" descr="свинка1.jpg"/>
          <p:cNvPicPr>
            <a:picLocks noChangeAspect="1"/>
          </p:cNvPicPr>
          <p:nvPr/>
        </p:nvPicPr>
        <p:blipFill>
          <a:blip r:embed="rId6"/>
          <a:srcRect l="5799" t="1589" r="3350" b="20550"/>
          <a:stretch>
            <a:fillRect/>
          </a:stretch>
        </p:blipFill>
        <p:spPr>
          <a:xfrm>
            <a:off x="5715008" y="3714752"/>
            <a:ext cx="2357454" cy="2457771"/>
          </a:xfrm>
          <a:prstGeom prst="rect">
            <a:avLst/>
          </a:prstGeom>
        </p:spPr>
      </p:pic>
      <p:pic>
        <p:nvPicPr>
          <p:cNvPr id="12" name="Рисунок 11" descr="ципленок.jpg"/>
          <p:cNvPicPr>
            <a:picLocks noChangeAspect="1"/>
          </p:cNvPicPr>
          <p:nvPr/>
        </p:nvPicPr>
        <p:blipFill>
          <a:blip r:embed="rId7"/>
          <a:srcRect l="27324" t="11458" r="30452" b="23958"/>
          <a:stretch>
            <a:fillRect/>
          </a:stretch>
        </p:blipFill>
        <p:spPr>
          <a:xfrm>
            <a:off x="2357422" y="4214818"/>
            <a:ext cx="1571636" cy="16615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1472" y="3714752"/>
            <a:ext cx="1714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 goose - geese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2143108" y="3786190"/>
            <a:ext cx="2286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 cockerel - cockerels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71472" y="6000768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 hen - hens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2214546" y="6000768"/>
            <a:ext cx="2143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 chicken - chickens</a:t>
            </a:r>
            <a:endParaRPr lang="ru-RU" sz="16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 animBg="1"/>
      <p:bldP spid="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869934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 ANIMALS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дельфин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 t="11873" r="5012"/>
          <a:stretch>
            <a:fillRect/>
          </a:stretch>
        </p:blipFill>
        <p:spPr>
          <a:xfrm>
            <a:off x="4429124" y="1857363"/>
            <a:ext cx="2643206" cy="1839215"/>
          </a:xfrm>
        </p:spPr>
      </p:pic>
      <p:pic>
        <p:nvPicPr>
          <p:cNvPr id="8" name="Содержимое 7" descr="кит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500694" y="3714752"/>
            <a:ext cx="2690818" cy="201811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1071546"/>
            <a:ext cx="3657600" cy="642942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fish –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fish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turtle - turtles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1071546"/>
            <a:ext cx="3657600" cy="642942"/>
          </a:xfrm>
        </p:spPr>
        <p:txBody>
          <a:bodyPr/>
          <a:lstStyle/>
          <a:p>
            <a:pPr algn="ctr"/>
            <a:r>
              <a:rPr lang="en-US" dirty="0" smtClean="0"/>
              <a:t>A dolphin – dolphins</a:t>
            </a:r>
          </a:p>
          <a:p>
            <a:pPr algn="ctr"/>
            <a:r>
              <a:rPr lang="en-US" dirty="0" smtClean="0"/>
              <a:t>A whale - whales</a:t>
            </a:r>
            <a:endParaRPr lang="ru-RU" dirty="0"/>
          </a:p>
        </p:txBody>
      </p:sp>
      <p:pic>
        <p:nvPicPr>
          <p:cNvPr id="9" name="Рисунок 8" descr="мор черепаха.jpg"/>
          <p:cNvPicPr>
            <a:picLocks noChangeAspect="1"/>
          </p:cNvPicPr>
          <p:nvPr/>
        </p:nvPicPr>
        <p:blipFill>
          <a:blip r:embed="rId4"/>
          <a:srcRect l="6870" t="3053" r="10686" b="8396"/>
          <a:stretch>
            <a:fillRect/>
          </a:stretch>
        </p:blipFill>
        <p:spPr>
          <a:xfrm>
            <a:off x="928662" y="3429000"/>
            <a:ext cx="3369903" cy="2714644"/>
          </a:xfrm>
          <a:prstGeom prst="rect">
            <a:avLst/>
          </a:prstGeom>
        </p:spPr>
      </p:pic>
      <p:pic>
        <p:nvPicPr>
          <p:cNvPr id="10" name="Рисунок 9" descr="рыба.jpg"/>
          <p:cNvPicPr>
            <a:picLocks noChangeAspect="1"/>
          </p:cNvPicPr>
          <p:nvPr/>
        </p:nvPicPr>
        <p:blipFill>
          <a:blip r:embed="rId5"/>
          <a:srcRect l="2964" t="6446" b="41990"/>
          <a:stretch>
            <a:fillRect/>
          </a:stretch>
        </p:blipFill>
        <p:spPr>
          <a:xfrm>
            <a:off x="428596" y="1785926"/>
            <a:ext cx="3215271" cy="157163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 animBg="1"/>
      <p:bldP spid="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941372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WILD ANIMALS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белка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 r="23828"/>
          <a:stretch>
            <a:fillRect/>
          </a:stretch>
        </p:blipFill>
        <p:spPr>
          <a:xfrm>
            <a:off x="5572132" y="3857628"/>
            <a:ext cx="2495986" cy="2458613"/>
          </a:xfrm>
        </p:spPr>
      </p:pic>
      <p:pic>
        <p:nvPicPr>
          <p:cNvPr id="8" name="Содержимое 7" descr="еж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42670"/>
          <a:stretch>
            <a:fillRect/>
          </a:stretch>
        </p:blipFill>
        <p:spPr>
          <a:xfrm>
            <a:off x="6643702" y="2357429"/>
            <a:ext cx="1214446" cy="146872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285720" y="1142984"/>
            <a:ext cx="4000528" cy="1071570"/>
          </a:xfrm>
          <a:prstGeom prst="roundRect">
            <a:avLst>
              <a:gd name="adj" fmla="val 22000"/>
            </a:avLst>
          </a:prstGeom>
        </p:spPr>
        <p:txBody>
          <a:bodyPr/>
          <a:lstStyle/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fox –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foxes    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wolf – wolves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bear –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bears 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714876" y="1142984"/>
            <a:ext cx="3571900" cy="1085104"/>
          </a:xfrm>
        </p:spPr>
        <p:txBody>
          <a:bodyPr/>
          <a:lstStyle/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squirrel –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squirrels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rabbit – rabbits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hedgehog - hedgehogs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9" name="Рисунок 8" descr="кролик.jpg"/>
          <p:cNvPicPr>
            <a:picLocks noChangeAspect="1"/>
          </p:cNvPicPr>
          <p:nvPr/>
        </p:nvPicPr>
        <p:blipFill>
          <a:blip r:embed="rId4" cstate="print"/>
          <a:srcRect l="17637" r="21614"/>
          <a:stretch>
            <a:fillRect/>
          </a:stretch>
        </p:blipFill>
        <p:spPr>
          <a:xfrm>
            <a:off x="4786314" y="2428868"/>
            <a:ext cx="1285884" cy="2160376"/>
          </a:xfrm>
          <a:prstGeom prst="rect">
            <a:avLst/>
          </a:prstGeom>
        </p:spPr>
      </p:pic>
      <p:pic>
        <p:nvPicPr>
          <p:cNvPr id="10" name="Рисунок 9" descr="лиса2.jpg"/>
          <p:cNvPicPr>
            <a:picLocks noChangeAspect="1"/>
          </p:cNvPicPr>
          <p:nvPr/>
        </p:nvPicPr>
        <p:blipFill>
          <a:blip r:embed="rId5"/>
          <a:srcRect l="1539" t="4878" r="12288" b="14634"/>
          <a:stretch>
            <a:fillRect/>
          </a:stretch>
        </p:blipFill>
        <p:spPr>
          <a:xfrm>
            <a:off x="428596" y="2285992"/>
            <a:ext cx="2424563" cy="1428760"/>
          </a:xfrm>
          <a:prstGeom prst="rect">
            <a:avLst/>
          </a:prstGeom>
        </p:spPr>
      </p:pic>
      <p:pic>
        <p:nvPicPr>
          <p:cNvPr id="11" name="Рисунок 10" descr="медведь 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4000504"/>
            <a:ext cx="2736786" cy="2052590"/>
          </a:xfrm>
          <a:prstGeom prst="rect">
            <a:avLst/>
          </a:prstGeom>
        </p:spPr>
      </p:pic>
      <p:pic>
        <p:nvPicPr>
          <p:cNvPr id="12" name="Рисунок 11" descr="m2.jpg"/>
          <p:cNvPicPr>
            <a:picLocks noChangeAspect="1"/>
          </p:cNvPicPr>
          <p:nvPr/>
        </p:nvPicPr>
        <p:blipFill>
          <a:blip r:embed="rId7"/>
          <a:srcRect l="25110" t="17500" r="8517" b="6250"/>
          <a:stretch>
            <a:fillRect/>
          </a:stretch>
        </p:blipFill>
        <p:spPr>
          <a:xfrm>
            <a:off x="2714612" y="2786058"/>
            <a:ext cx="1639561" cy="2500330"/>
          </a:xfrm>
          <a:prstGeom prst="rect">
            <a:avLst/>
          </a:prstGeo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 animBg="1"/>
      <p:bldP spid="6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22712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WILD 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ANIMALS</a:t>
            </a:r>
            <a:b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 CATS</a:t>
            </a:r>
            <a:endParaRPr lang="ru-RU" sz="3600" dirty="0"/>
          </a:p>
        </p:txBody>
      </p:sp>
      <p:pic>
        <p:nvPicPr>
          <p:cNvPr id="8" name="Содержимое 7" descr="инд тигр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28596" y="4286256"/>
            <a:ext cx="2477688" cy="198215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1571612"/>
            <a:ext cx="3900486" cy="714380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tiger –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tigers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white tiger (an Indian tiger)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3438" y="1500174"/>
            <a:ext cx="3786214" cy="714380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lion –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lions</a:t>
            </a:r>
          </a:p>
          <a:p>
            <a:pPr algn="ctr"/>
            <a:r>
              <a:rPr lang="en-US" dirty="0" smtClean="0"/>
              <a:t>A leopard - leopards</a:t>
            </a:r>
            <a:endParaRPr lang="ru-RU" dirty="0"/>
          </a:p>
        </p:txBody>
      </p:sp>
      <p:pic>
        <p:nvPicPr>
          <p:cNvPr id="9" name="Рисунок 8" descr="лев.jpg"/>
          <p:cNvPicPr>
            <a:picLocks noChangeAspect="1"/>
          </p:cNvPicPr>
          <p:nvPr/>
        </p:nvPicPr>
        <p:blipFill>
          <a:blip r:embed="rId3"/>
          <a:srcRect r="16428"/>
          <a:stretch>
            <a:fillRect/>
          </a:stretch>
        </p:blipFill>
        <p:spPr>
          <a:xfrm>
            <a:off x="4786314" y="2285992"/>
            <a:ext cx="2786082" cy="2500310"/>
          </a:xfrm>
          <a:prstGeom prst="rect">
            <a:avLst/>
          </a:prstGeom>
        </p:spPr>
      </p:pic>
      <p:pic>
        <p:nvPicPr>
          <p:cNvPr id="10" name="Рисунок 9" descr="леопард.jpg"/>
          <p:cNvPicPr>
            <a:picLocks noChangeAspect="1"/>
          </p:cNvPicPr>
          <p:nvPr/>
        </p:nvPicPr>
        <p:blipFill>
          <a:blip r:embed="rId4"/>
          <a:srcRect l="14715" t="11766"/>
          <a:stretch>
            <a:fillRect/>
          </a:stretch>
        </p:blipFill>
        <p:spPr>
          <a:xfrm>
            <a:off x="5572132" y="4286256"/>
            <a:ext cx="2570338" cy="1995280"/>
          </a:xfrm>
          <a:prstGeom prst="rect">
            <a:avLst/>
          </a:prstGeom>
        </p:spPr>
      </p:pic>
      <p:pic>
        <p:nvPicPr>
          <p:cNvPr id="11" name="Рисунок 10" descr="тигр1.jpg"/>
          <p:cNvPicPr>
            <a:picLocks noChangeAspect="1"/>
          </p:cNvPicPr>
          <p:nvPr/>
        </p:nvPicPr>
        <p:blipFill>
          <a:blip r:embed="rId5"/>
          <a:srcRect l="3928" t="25893"/>
          <a:stretch>
            <a:fillRect/>
          </a:stretch>
        </p:blipFill>
        <p:spPr>
          <a:xfrm>
            <a:off x="500034" y="2357430"/>
            <a:ext cx="2643206" cy="1631122"/>
          </a:xfrm>
          <a:prstGeom prst="rect">
            <a:avLst/>
          </a:prstGeom>
        </p:spPr>
      </p:pic>
      <p:pic>
        <p:nvPicPr>
          <p:cNvPr id="12" name="Содержимое 11" descr="тигр.jpg"/>
          <p:cNvPicPr>
            <a:picLocks noGrp="1" noChangeAspect="1"/>
          </p:cNvPicPr>
          <p:nvPr>
            <p:ph sz="quarter" idx="4"/>
          </p:nvPr>
        </p:nvPicPr>
        <p:blipFill>
          <a:blip r:embed="rId6" cstate="print"/>
          <a:stretch>
            <a:fillRect/>
          </a:stretch>
        </p:blipFill>
        <p:spPr>
          <a:xfrm>
            <a:off x="2661856" y="3429001"/>
            <a:ext cx="1811959" cy="1357322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 animBg="1"/>
      <p:bldP spid="6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8699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WILD ANIMALS</a:t>
            </a:r>
            <a:endParaRPr lang="ru-RU" sz="5400" dirty="0"/>
          </a:p>
        </p:txBody>
      </p:sp>
      <p:pic>
        <p:nvPicPr>
          <p:cNvPr id="8" name="Содержимое 7" descr="крокодил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43438" y="2428868"/>
            <a:ext cx="2914669" cy="218600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1142984"/>
            <a:ext cx="3657600" cy="1285884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panda –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pandas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Pole bear (a white bear) – Pole bears (white bears)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1214422"/>
            <a:ext cx="3657600" cy="1013666"/>
          </a:xfrm>
        </p:spPr>
        <p:txBody>
          <a:bodyPr/>
          <a:lstStyle/>
          <a:p>
            <a:pPr algn="ctr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crocodile –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crocodiles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snake - snakes</a:t>
            </a:r>
          </a:p>
          <a:p>
            <a:endParaRPr lang="ru-RU" dirty="0"/>
          </a:p>
        </p:txBody>
      </p:sp>
      <p:pic>
        <p:nvPicPr>
          <p:cNvPr id="9" name="Рисунок 8" descr="панд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2500306"/>
            <a:ext cx="2438400" cy="2499360"/>
          </a:xfrm>
          <a:prstGeom prst="rect">
            <a:avLst/>
          </a:prstGeom>
        </p:spPr>
      </p:pic>
      <p:pic>
        <p:nvPicPr>
          <p:cNvPr id="10" name="Рисунок 9" descr="зме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4857760"/>
            <a:ext cx="2147878" cy="1501958"/>
          </a:xfrm>
          <a:prstGeom prst="rect">
            <a:avLst/>
          </a:prstGeom>
        </p:spPr>
      </p:pic>
      <p:pic>
        <p:nvPicPr>
          <p:cNvPr id="7" name="Содержимое 6" descr="белый медведь.jpg"/>
          <p:cNvPicPr>
            <a:picLocks noGrp="1" noChangeAspect="1"/>
          </p:cNvPicPr>
          <p:nvPr>
            <p:ph sz="quarter" idx="2"/>
          </p:nvPr>
        </p:nvPicPr>
        <p:blipFill>
          <a:blip r:embed="rId5"/>
          <a:stretch>
            <a:fillRect/>
          </a:stretch>
        </p:blipFill>
        <p:spPr>
          <a:xfrm>
            <a:off x="642911" y="3897232"/>
            <a:ext cx="1571636" cy="2351168"/>
          </a:xfr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 animBg="1"/>
      <p:bldP spid="6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941372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WILD ANIMALS</a:t>
            </a:r>
            <a:endParaRPr lang="ru-RU" sz="5400" dirty="0"/>
          </a:p>
        </p:txBody>
      </p:sp>
      <p:pic>
        <p:nvPicPr>
          <p:cNvPr id="7" name="Содержимое 6" descr="бегимот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143372" y="2357430"/>
            <a:ext cx="1571636" cy="117872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1142984"/>
            <a:ext cx="3657600" cy="1085104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buffalo – buffaloes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giraffe – giraffes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elephant - elephants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214810" y="1142984"/>
            <a:ext cx="4429156" cy="1085104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hippo – hippos A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zebra -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zebras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monkey – monkeys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kangaroo – kangaroos </a:t>
            </a:r>
          </a:p>
        </p:txBody>
      </p:sp>
      <p:pic>
        <p:nvPicPr>
          <p:cNvPr id="9" name="Рисунок 8" descr="буйвол.jpg"/>
          <p:cNvPicPr>
            <a:picLocks noChangeAspect="1"/>
          </p:cNvPicPr>
          <p:nvPr/>
        </p:nvPicPr>
        <p:blipFill>
          <a:blip r:embed="rId3"/>
          <a:srcRect l="6220" t="9425"/>
          <a:stretch>
            <a:fillRect/>
          </a:stretch>
        </p:blipFill>
        <p:spPr>
          <a:xfrm>
            <a:off x="428596" y="2285992"/>
            <a:ext cx="2643206" cy="1683228"/>
          </a:xfrm>
          <a:prstGeom prst="rect">
            <a:avLst/>
          </a:prstGeom>
        </p:spPr>
      </p:pic>
      <p:pic>
        <p:nvPicPr>
          <p:cNvPr id="10" name="Рисунок 9" descr="жираф.jpg"/>
          <p:cNvPicPr>
            <a:picLocks noChangeAspect="1"/>
          </p:cNvPicPr>
          <p:nvPr/>
        </p:nvPicPr>
        <p:blipFill>
          <a:blip r:embed="rId4"/>
          <a:srcRect t="20186" b="13302"/>
          <a:stretch>
            <a:fillRect/>
          </a:stretch>
        </p:blipFill>
        <p:spPr>
          <a:xfrm>
            <a:off x="1428728" y="3429000"/>
            <a:ext cx="2571768" cy="1785926"/>
          </a:xfrm>
          <a:prstGeom prst="rect">
            <a:avLst/>
          </a:prstGeom>
        </p:spPr>
      </p:pic>
      <p:pic>
        <p:nvPicPr>
          <p:cNvPr id="12" name="Рисунок 11" descr="обезьянк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46" y="2285992"/>
            <a:ext cx="2714644" cy="2035983"/>
          </a:xfrm>
          <a:prstGeom prst="rect">
            <a:avLst/>
          </a:prstGeom>
        </p:spPr>
      </p:pic>
      <p:pic>
        <p:nvPicPr>
          <p:cNvPr id="13" name="Рисунок 12" descr="слон2.jpg"/>
          <p:cNvPicPr>
            <a:picLocks noChangeAspect="1"/>
          </p:cNvPicPr>
          <p:nvPr/>
        </p:nvPicPr>
        <p:blipFill>
          <a:blip r:embed="rId6"/>
          <a:srcRect l="8000" t="4000" r="3500" b="10000"/>
          <a:stretch>
            <a:fillRect/>
          </a:stretch>
        </p:blipFill>
        <p:spPr>
          <a:xfrm>
            <a:off x="428596" y="4857760"/>
            <a:ext cx="2428892" cy="1770209"/>
          </a:xfrm>
          <a:prstGeom prst="rect">
            <a:avLst/>
          </a:prstGeom>
        </p:spPr>
      </p:pic>
      <p:pic>
        <p:nvPicPr>
          <p:cNvPr id="11" name="Рисунок 10" descr="зебра.jpg"/>
          <p:cNvPicPr>
            <a:picLocks noChangeAspect="1"/>
          </p:cNvPicPr>
          <p:nvPr/>
        </p:nvPicPr>
        <p:blipFill>
          <a:blip r:embed="rId7"/>
          <a:srcRect l="7759" t="6897" r="1724" b="15517"/>
          <a:stretch>
            <a:fillRect/>
          </a:stretch>
        </p:blipFill>
        <p:spPr>
          <a:xfrm>
            <a:off x="4143372" y="3786190"/>
            <a:ext cx="2198735" cy="1413472"/>
          </a:xfrm>
          <a:prstGeom prst="rect">
            <a:avLst/>
          </a:prstGeom>
        </p:spPr>
      </p:pic>
      <p:pic>
        <p:nvPicPr>
          <p:cNvPr id="8" name="Содержимое 7" descr="бегимот2.jpg"/>
          <p:cNvPicPr>
            <a:picLocks noGrp="1" noChangeAspect="1"/>
          </p:cNvPicPr>
          <p:nvPr>
            <p:ph sz="quarter" idx="4"/>
          </p:nvPr>
        </p:nvPicPr>
        <p:blipFill>
          <a:blip r:embed="rId8" cstate="print"/>
          <a:stretch>
            <a:fillRect/>
          </a:stretch>
        </p:blipFill>
        <p:spPr>
          <a:xfrm>
            <a:off x="6143636" y="4929198"/>
            <a:ext cx="2286016" cy="1523058"/>
          </a:xfrm>
        </p:spPr>
      </p:pic>
      <p:pic>
        <p:nvPicPr>
          <p:cNvPr id="14" name="Рисунок 1" descr="1206052905_red-kangaroo-australia[1].jpg"/>
          <p:cNvPicPr>
            <a:picLocks noChangeAspect="1"/>
          </p:cNvPicPr>
          <p:nvPr/>
        </p:nvPicPr>
        <p:blipFill>
          <a:blip r:embed="rId9" cstate="print"/>
          <a:srcRect t="4166" r="5468" b="2083"/>
          <a:stretch>
            <a:fillRect/>
          </a:stretch>
        </p:blipFill>
        <p:spPr bwMode="auto">
          <a:xfrm>
            <a:off x="3929058" y="5286388"/>
            <a:ext cx="1920849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 animBg="1"/>
      <p:bldP spid="6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494</TotalTime>
  <Words>409</Words>
  <Application>Microsoft Office PowerPoint</Application>
  <PresentationFormat>Экран (4:3)</PresentationFormat>
  <Paragraphs>100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ANIMALS</vt:lpstr>
      <vt:lpstr>NEW WORDS</vt:lpstr>
      <vt:lpstr>DOMASTIC ANIMALS</vt:lpstr>
      <vt:lpstr>DOMASTIC ANIMALS</vt:lpstr>
      <vt:lpstr>SEA ANIMALS</vt:lpstr>
      <vt:lpstr>WILD ANIMALS</vt:lpstr>
      <vt:lpstr>WILD ANIMALS BIG CATS</vt:lpstr>
      <vt:lpstr>WILD ANIMALS</vt:lpstr>
      <vt:lpstr>WILD ANIMALS</vt:lpstr>
      <vt:lpstr>WILD ANIMALS</vt:lpstr>
      <vt:lpstr>INSECTS</vt:lpstr>
      <vt:lpstr>ANIMALS:  DO SOME EXERSISES</vt:lpstr>
      <vt:lpstr>Poem: The Safari Park</vt:lpstr>
      <vt:lpstr>PLEASE, WRITE DOWN HOMEWORK!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ANIMALS</dc:title>
  <dc:creator>ANDREY</dc:creator>
  <cp:lastModifiedBy>ANDREY</cp:lastModifiedBy>
  <cp:revision>114</cp:revision>
  <dcterms:created xsi:type="dcterms:W3CDTF">2009-08-31T05:09:46Z</dcterms:created>
  <dcterms:modified xsi:type="dcterms:W3CDTF">2009-09-01T13:19:08Z</dcterms:modified>
</cp:coreProperties>
</file>