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19" autoAdjust="0"/>
  </p:normalViewPr>
  <p:slideViewPr>
    <p:cSldViewPr>
      <p:cViewPr varScale="1">
        <p:scale>
          <a:sx n="75" d="100"/>
          <a:sy n="75" d="100"/>
        </p:scale>
        <p:origin x="-10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8E98B18-EC34-4AEB-850E-5E2708AD39F8}" type="datetimeFigureOut">
              <a:rPr lang="ru-RU" smtClean="0"/>
              <a:pPr/>
              <a:t>16.12.2016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ED5A41-999E-4D72-B3DF-6C9A4A0159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gif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000107"/>
            <a:ext cx="5905512" cy="1000133"/>
          </a:xfrm>
        </p:spPr>
        <p:txBody>
          <a:bodyPr>
            <a:normAutofit fontScale="90000"/>
          </a:bodyPr>
          <a:lstStyle/>
          <a:p>
            <a:pPr algn="ctr"/>
            <a:r>
              <a:rPr sz="50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FOOD AND SHOPPING</a:t>
            </a:r>
            <a:endParaRPr lang="ru-RU" sz="5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2571744"/>
            <a:ext cx="6848500" cy="3214710"/>
          </a:xfrm>
        </p:spPr>
        <p:txBody>
          <a:bodyPr>
            <a:normAutofit/>
          </a:bodyPr>
          <a:lstStyle/>
          <a:p>
            <a:r>
              <a:rPr lang="en-US" b="1" dirty="0" smtClean="0"/>
              <a:t>Plan: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To know new words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To do lexical exercises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To write down the words into vocabularies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To play a game and learn a poem</a:t>
            </a:r>
          </a:p>
          <a:p>
            <a:pPr marL="514350" indent="-514350">
              <a:buAutoNum type="arabicPeriod"/>
            </a:pPr>
            <a:r>
              <a:rPr lang="en-US" b="1" dirty="0" smtClean="0"/>
              <a:t>To write down homework tasks</a:t>
            </a:r>
            <a:endParaRPr lang="ru-RU" b="1" dirty="0"/>
          </a:p>
        </p:txBody>
      </p:sp>
      <p:pic>
        <p:nvPicPr>
          <p:cNvPr id="4" name="Рисунок 3" descr="продукты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50" y="785794"/>
            <a:ext cx="2302922" cy="29289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OTHER FOOD</a:t>
            </a:r>
            <a:endParaRPr lang="ru-RU" sz="5400" dirty="0"/>
          </a:p>
        </p:txBody>
      </p:sp>
      <p:pic>
        <p:nvPicPr>
          <p:cNvPr id="4" name="Содержимое 6" descr="egg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473" y="1500174"/>
            <a:ext cx="2571768" cy="1928826"/>
          </a:xfrm>
        </p:spPr>
      </p:pic>
      <p:pic>
        <p:nvPicPr>
          <p:cNvPr id="5" name="Рисунок 4" descr="сыр.jpg"/>
          <p:cNvPicPr>
            <a:picLocks noChangeAspect="1"/>
          </p:cNvPicPr>
          <p:nvPr/>
        </p:nvPicPr>
        <p:blipFill>
          <a:blip r:embed="rId3"/>
          <a:srcRect l="3000" t="7407" r="4291" b="3704"/>
          <a:stretch>
            <a:fillRect/>
          </a:stretch>
        </p:blipFill>
        <p:spPr>
          <a:xfrm>
            <a:off x="5857884" y="1500174"/>
            <a:ext cx="2786082" cy="1857388"/>
          </a:xfrm>
          <a:prstGeom prst="rect">
            <a:avLst/>
          </a:prstGeom>
        </p:spPr>
      </p:pic>
      <p:pic>
        <p:nvPicPr>
          <p:cNvPr id="6" name="Рисунок 5" descr="масло рас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6116" y="1928802"/>
            <a:ext cx="2263830" cy="1367730"/>
          </a:xfrm>
          <a:prstGeom prst="rect">
            <a:avLst/>
          </a:prstGeom>
        </p:spPr>
      </p:pic>
      <p:pic>
        <p:nvPicPr>
          <p:cNvPr id="7" name="Содержимое 7" descr="масло.jpg"/>
          <p:cNvPicPr>
            <a:picLocks noChangeAspect="1"/>
          </p:cNvPicPr>
          <p:nvPr/>
        </p:nvPicPr>
        <p:blipFill>
          <a:blip r:embed="rId5"/>
          <a:srcRect r="11575"/>
          <a:stretch>
            <a:fillRect/>
          </a:stretch>
        </p:blipFill>
        <p:spPr>
          <a:xfrm>
            <a:off x="428596" y="4357694"/>
            <a:ext cx="2857520" cy="1701624"/>
          </a:xfrm>
          <a:prstGeom prst="rect">
            <a:avLst/>
          </a:prstGeom>
        </p:spPr>
      </p:pic>
      <p:pic>
        <p:nvPicPr>
          <p:cNvPr id="9" name="Рисунок 8" descr="грибы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446" y="4143380"/>
            <a:ext cx="2857520" cy="189310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034" y="3571876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egg - eggs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0760" y="342900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cheese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71868" y="3357562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3570" y="6072206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mushroom - mushrooms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6143644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butter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8992" y="557214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Ice-cream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Рисунок 16" descr="мороженное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2" y="3929066"/>
            <a:ext cx="2286006" cy="1571636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OTHER FOOD</a:t>
            </a:r>
            <a:endParaRPr lang="ru-RU" sz="5400" dirty="0"/>
          </a:p>
        </p:txBody>
      </p:sp>
      <p:pic>
        <p:nvPicPr>
          <p:cNvPr id="6" name="Содержимое 5" descr="булочка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1285860"/>
            <a:ext cx="1857388" cy="1553452"/>
          </a:xfrm>
        </p:spPr>
      </p:pic>
      <p:pic>
        <p:nvPicPr>
          <p:cNvPr id="8" name="Рисунок 7" descr="пицц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050" y="4572008"/>
            <a:ext cx="2118952" cy="1586187"/>
          </a:xfrm>
          <a:prstGeom prst="rect">
            <a:avLst/>
          </a:prstGeom>
        </p:spPr>
      </p:pic>
      <p:pic>
        <p:nvPicPr>
          <p:cNvPr id="9" name="Рисунок 8" descr="тор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40" y="2857496"/>
            <a:ext cx="1521630" cy="1071570"/>
          </a:xfrm>
          <a:prstGeom prst="rect">
            <a:avLst/>
          </a:prstGeom>
        </p:spPr>
      </p:pic>
      <p:pic>
        <p:nvPicPr>
          <p:cNvPr id="10" name="Рисунок 9" descr="хлеб.jpg"/>
          <p:cNvPicPr>
            <a:picLocks noChangeAspect="1"/>
          </p:cNvPicPr>
          <p:nvPr/>
        </p:nvPicPr>
        <p:blipFill>
          <a:blip r:embed="rId5"/>
          <a:srcRect r="12307" b="1538"/>
          <a:stretch>
            <a:fillRect/>
          </a:stretch>
        </p:blipFill>
        <p:spPr>
          <a:xfrm>
            <a:off x="357158" y="3643314"/>
            <a:ext cx="2000264" cy="1684432"/>
          </a:xfrm>
          <a:prstGeom prst="rect">
            <a:avLst/>
          </a:prstGeom>
        </p:spPr>
      </p:pic>
      <p:pic>
        <p:nvPicPr>
          <p:cNvPr id="7" name="Содержимое 6" descr="пирожное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2428860" y="1428736"/>
            <a:ext cx="1408475" cy="1140865"/>
          </a:xfrm>
        </p:spPr>
      </p:pic>
      <p:pic>
        <p:nvPicPr>
          <p:cNvPr id="11" name="Рисунок 10" descr="оливки.jpg"/>
          <p:cNvPicPr>
            <a:picLocks noChangeAspect="1"/>
          </p:cNvPicPr>
          <p:nvPr/>
        </p:nvPicPr>
        <p:blipFill>
          <a:blip r:embed="rId7"/>
          <a:srcRect l="7394" t="4546" r="11271" b="4544"/>
          <a:stretch>
            <a:fillRect/>
          </a:stretch>
        </p:blipFill>
        <p:spPr>
          <a:xfrm>
            <a:off x="7143768" y="1285860"/>
            <a:ext cx="1643074" cy="1493704"/>
          </a:xfrm>
          <a:prstGeom prst="rect">
            <a:avLst/>
          </a:prstGeom>
        </p:spPr>
      </p:pic>
      <p:pic>
        <p:nvPicPr>
          <p:cNvPr id="12" name="Рисунок 11" descr="омлет.jpg"/>
          <p:cNvPicPr>
            <a:picLocks noChangeAspect="1"/>
          </p:cNvPicPr>
          <p:nvPr/>
        </p:nvPicPr>
        <p:blipFill>
          <a:blip r:embed="rId8" cstate="print"/>
          <a:srcRect l="1316" t="15768" r="1315" b="7362"/>
          <a:stretch>
            <a:fillRect/>
          </a:stretch>
        </p:blipFill>
        <p:spPr>
          <a:xfrm>
            <a:off x="5429256" y="5072074"/>
            <a:ext cx="1643074" cy="1303675"/>
          </a:xfrm>
          <a:prstGeom prst="rect">
            <a:avLst/>
          </a:prstGeom>
        </p:spPr>
      </p:pic>
      <p:pic>
        <p:nvPicPr>
          <p:cNvPr id="13" name="Рисунок 12" descr="салат.jpg"/>
          <p:cNvPicPr>
            <a:picLocks noChangeAspect="1"/>
          </p:cNvPicPr>
          <p:nvPr/>
        </p:nvPicPr>
        <p:blipFill>
          <a:blip r:embed="rId9"/>
          <a:srcRect l="7911"/>
          <a:stretch>
            <a:fillRect/>
          </a:stretch>
        </p:blipFill>
        <p:spPr>
          <a:xfrm>
            <a:off x="5286380" y="2500306"/>
            <a:ext cx="1851632" cy="1452900"/>
          </a:xfrm>
          <a:prstGeom prst="rect">
            <a:avLst/>
          </a:prstGeom>
        </p:spPr>
      </p:pic>
      <p:pic>
        <p:nvPicPr>
          <p:cNvPr id="14" name="Рисунок 13" descr="суп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2330" y="3786190"/>
            <a:ext cx="1676400" cy="1371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8596" y="2928934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bun – buns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43108" y="2524590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cake - cakes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4612" y="407194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pie - pies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472" y="5429264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bread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86050" y="600076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pizza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15008" y="1571612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olives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5206" y="3000372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salad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2132" y="421481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soup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00892" y="542926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omelets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POEM</a:t>
            </a:r>
            <a:endParaRPr lang="ru-RU" sz="5400" dirty="0"/>
          </a:p>
        </p:txBody>
      </p:sp>
      <p:pic>
        <p:nvPicPr>
          <p:cNvPr id="4" name="Содержимое 3" descr="покупки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285860"/>
            <a:ext cx="2357454" cy="2043127"/>
          </a:xfrm>
        </p:spPr>
      </p:pic>
      <p:pic>
        <p:nvPicPr>
          <p:cNvPr id="5" name="Рисунок 4" descr="покупки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38" y="3714752"/>
            <a:ext cx="3000364" cy="22082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9058" y="1785926"/>
            <a:ext cx="50006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SHOPPING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SHOPPING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Let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GO SHOPPING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We shall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BUY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 lot of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FOOD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BREAD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APPLES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CHEESE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and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ORANGES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!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 think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they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TASTE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so good!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1643050"/>
            <a:ext cx="7643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 down homework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FRUITS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" name="Содержимое 3" descr="PH04010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9454" y="1554163"/>
            <a:ext cx="6377492" cy="4525962"/>
          </a:xfr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KINDS OF 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FRUIT</a:t>
            </a:r>
            <a:endParaRPr lang="ru-RU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pic>
        <p:nvPicPr>
          <p:cNvPr id="4" name="Содержимое 3" descr="PH04010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34" y="1571612"/>
            <a:ext cx="2214578" cy="1571636"/>
          </a:xfrm>
        </p:spPr>
      </p:pic>
      <p:sp>
        <p:nvSpPr>
          <p:cNvPr id="5" name="TextBox 4"/>
          <p:cNvSpPr txBox="1"/>
          <p:nvPr/>
        </p:nvSpPr>
        <p:spPr>
          <a:xfrm rot="10800000" flipV="1">
            <a:off x="214282" y="3232545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apple – two apples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PH04010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872049" y="3772157"/>
            <a:ext cx="1465614" cy="20651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29322" y="564357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cherry – a lot of cherries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PH0401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744" y="2500306"/>
            <a:ext cx="2052218" cy="1456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7554" y="200024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peach – three peaches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банан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3929066"/>
            <a:ext cx="2238374" cy="1665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158" y="5929330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banana – bananas</a:t>
            </a:r>
          </a:p>
        </p:txBody>
      </p:sp>
      <p:pic>
        <p:nvPicPr>
          <p:cNvPr id="12" name="Рисунок 11" descr="апельсин.jpg"/>
          <p:cNvPicPr>
            <a:picLocks noChangeAspect="1"/>
          </p:cNvPicPr>
          <p:nvPr/>
        </p:nvPicPr>
        <p:blipFill>
          <a:blip r:embed="rId6"/>
          <a:srcRect l="4054" t="3125" r="1351" b="3125"/>
          <a:stretch>
            <a:fillRect/>
          </a:stretch>
        </p:blipFill>
        <p:spPr>
          <a:xfrm>
            <a:off x="3643306" y="4071942"/>
            <a:ext cx="2265180" cy="155326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00430" y="5857892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orange – oranges</a:t>
            </a:r>
          </a:p>
        </p:txBody>
      </p:sp>
      <p:pic>
        <p:nvPicPr>
          <p:cNvPr id="14" name="Рисунок 13" descr="грейфрут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6578" y="1500174"/>
            <a:ext cx="1738313" cy="15954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29322" y="328612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grapefruit – grapefruits  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KINDS OF </a:t>
            </a:r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FRUIT</a:t>
            </a:r>
            <a:endParaRPr lang="ru-RU" sz="5400" dirty="0"/>
          </a:p>
        </p:txBody>
      </p:sp>
      <p:pic>
        <p:nvPicPr>
          <p:cNvPr id="4" name="Содержимое 3" descr="ананас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667" b="1753"/>
          <a:stretch>
            <a:fillRect/>
          </a:stretch>
        </p:blipFill>
        <p:spPr>
          <a:xfrm>
            <a:off x="705375" y="1285861"/>
            <a:ext cx="1723485" cy="1785949"/>
          </a:xfrm>
        </p:spPr>
      </p:pic>
      <p:sp>
        <p:nvSpPr>
          <p:cNvPr id="5" name="TextBox 4"/>
          <p:cNvSpPr txBox="1"/>
          <p:nvPr/>
        </p:nvSpPr>
        <p:spPr>
          <a:xfrm>
            <a:off x="285720" y="307181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pine-apple – pine-apples</a:t>
            </a:r>
          </a:p>
        </p:txBody>
      </p:sp>
      <p:pic>
        <p:nvPicPr>
          <p:cNvPr id="6" name="Рисунок 5" descr="киви2.jpg"/>
          <p:cNvPicPr>
            <a:picLocks noChangeAspect="1"/>
          </p:cNvPicPr>
          <p:nvPr/>
        </p:nvPicPr>
        <p:blipFill>
          <a:blip r:embed="rId3"/>
          <a:srcRect t="7692" r="5846"/>
          <a:stretch>
            <a:fillRect/>
          </a:stretch>
        </p:blipFill>
        <p:spPr>
          <a:xfrm>
            <a:off x="6858016" y="1428736"/>
            <a:ext cx="1928826" cy="1285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16" y="2786058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kiwi - kiwis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клубника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362" y="3357562"/>
            <a:ext cx="1696653" cy="1357322"/>
          </a:xfrm>
          <a:prstGeom prst="rect">
            <a:avLst/>
          </a:prstGeom>
        </p:spPr>
      </p:pic>
      <p:pic>
        <p:nvPicPr>
          <p:cNvPr id="9" name="Рисунок 8" descr="лемон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3500438"/>
            <a:ext cx="1511300" cy="1346200"/>
          </a:xfrm>
          <a:prstGeom prst="rect">
            <a:avLst/>
          </a:prstGeom>
        </p:spPr>
      </p:pic>
      <p:pic>
        <p:nvPicPr>
          <p:cNvPr id="10" name="Рисунок 9" descr="слива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0496" y="1500174"/>
            <a:ext cx="1700029" cy="1453460"/>
          </a:xfrm>
          <a:prstGeom prst="rect">
            <a:avLst/>
          </a:prstGeom>
        </p:spPr>
      </p:pic>
      <p:pic>
        <p:nvPicPr>
          <p:cNvPr id="12" name="Рисунок 11" descr="арбуз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066" y="4857760"/>
            <a:ext cx="1803400" cy="1206500"/>
          </a:xfrm>
          <a:prstGeom prst="rect">
            <a:avLst/>
          </a:prstGeom>
        </p:spPr>
      </p:pic>
      <p:pic>
        <p:nvPicPr>
          <p:cNvPr id="13" name="Рисунок 12" descr="виноград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85918" y="4929198"/>
            <a:ext cx="2093493" cy="1285884"/>
          </a:xfrm>
          <a:prstGeom prst="rect">
            <a:avLst/>
          </a:prstGeom>
        </p:spPr>
      </p:pic>
      <p:pic>
        <p:nvPicPr>
          <p:cNvPr id="14" name="Рисунок 13" descr="груша2.jpg"/>
          <p:cNvPicPr>
            <a:picLocks noChangeAspect="1"/>
          </p:cNvPicPr>
          <p:nvPr/>
        </p:nvPicPr>
        <p:blipFill>
          <a:blip r:embed="rId9" cstate="print"/>
          <a:srcRect l="3125" t="10069" r="16518" b="4861"/>
          <a:stretch>
            <a:fillRect/>
          </a:stretch>
        </p:blipFill>
        <p:spPr>
          <a:xfrm>
            <a:off x="3714744" y="3571876"/>
            <a:ext cx="1239231" cy="126504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7620" y="307181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plum – plums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00232" y="3714752"/>
            <a:ext cx="142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lemon - lemons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3504" y="3714752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pear - pears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1538" y="6357958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grape – grapes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071934" y="6215082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water-melon – watermelons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29454" y="500063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berry – berries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VEGETABLES</a:t>
            </a:r>
            <a:endParaRPr lang="ru-RU" sz="5400" dirty="0"/>
          </a:p>
        </p:txBody>
      </p:sp>
      <p:pic>
        <p:nvPicPr>
          <p:cNvPr id="4" name="Содержимое 3" descr="овощи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677" y="1554163"/>
            <a:ext cx="7313045" cy="4525962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KINDS OF VEGETABLES</a:t>
            </a:r>
            <a:endParaRPr lang="ru-RU" sz="5400" dirty="0"/>
          </a:p>
        </p:txBody>
      </p:sp>
      <p:pic>
        <p:nvPicPr>
          <p:cNvPr id="4" name="Содержимое 3" descr="огурец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285860"/>
            <a:ext cx="2312990" cy="2023866"/>
          </a:xfrm>
        </p:spPr>
      </p:pic>
      <p:pic>
        <p:nvPicPr>
          <p:cNvPr id="5" name="Рисунок 4" descr="капуст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950" y="1269022"/>
            <a:ext cx="2214578" cy="1653552"/>
          </a:xfrm>
          <a:prstGeom prst="rect">
            <a:avLst/>
          </a:prstGeom>
        </p:spPr>
      </p:pic>
      <p:pic>
        <p:nvPicPr>
          <p:cNvPr id="6" name="Рисунок 5" descr="картофель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388" y="4429132"/>
            <a:ext cx="2286015" cy="1615452"/>
          </a:xfrm>
          <a:prstGeom prst="rect">
            <a:avLst/>
          </a:prstGeom>
        </p:spPr>
      </p:pic>
      <p:pic>
        <p:nvPicPr>
          <p:cNvPr id="7" name="Рисунок 6" descr="морковь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16" y="1285860"/>
            <a:ext cx="2514802" cy="1679466"/>
          </a:xfrm>
          <a:prstGeom prst="rect">
            <a:avLst/>
          </a:prstGeom>
        </p:spPr>
      </p:pic>
      <p:pic>
        <p:nvPicPr>
          <p:cNvPr id="8" name="Рисунок 7" descr="перец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4143380"/>
            <a:ext cx="2349353" cy="1571636"/>
          </a:xfrm>
          <a:prstGeom prst="rect">
            <a:avLst/>
          </a:prstGeom>
        </p:spPr>
      </p:pic>
      <p:pic>
        <p:nvPicPr>
          <p:cNvPr id="9" name="Рисунок 8" descr="томат2.jpg"/>
          <p:cNvPicPr>
            <a:picLocks noChangeAspect="1"/>
          </p:cNvPicPr>
          <p:nvPr/>
        </p:nvPicPr>
        <p:blipFill>
          <a:blip r:embed="rId7" cstate="print"/>
          <a:srcRect l="6897" t="9183" r="6897" b="7944"/>
          <a:stretch>
            <a:fillRect/>
          </a:stretch>
        </p:blipFill>
        <p:spPr>
          <a:xfrm>
            <a:off x="4929190" y="2928934"/>
            <a:ext cx="1785950" cy="1428760"/>
          </a:xfrm>
          <a:prstGeom prst="rect">
            <a:avLst/>
          </a:prstGeom>
        </p:spPr>
      </p:pic>
      <p:pic>
        <p:nvPicPr>
          <p:cNvPr id="10" name="Рисунок 9" descr="лук.jpg"/>
          <p:cNvPicPr>
            <a:picLocks noChangeAspect="1"/>
          </p:cNvPicPr>
          <p:nvPr/>
        </p:nvPicPr>
        <p:blipFill>
          <a:blip r:embed="rId8"/>
          <a:srcRect l="29268" t="2929" r="2439" b="23717"/>
          <a:stretch>
            <a:fillRect/>
          </a:stretch>
        </p:blipFill>
        <p:spPr>
          <a:xfrm>
            <a:off x="3428992" y="4429131"/>
            <a:ext cx="2286016" cy="16328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5720" y="3500438"/>
            <a:ext cx="2643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cucumber - cucumbers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5929330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pepper - peppers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57488" y="3143248"/>
            <a:ext cx="1928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carrot - carrots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6578" y="3071810"/>
            <a:ext cx="2143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cabbage – cabbages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3240" y="6215082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onion - onions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86512" y="6143644"/>
            <a:ext cx="2357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potato - potatoes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6050" y="3786190"/>
            <a:ext cx="2500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tomato - tomatoes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MEAT</a:t>
            </a:r>
            <a:endParaRPr lang="ru-RU" sz="5400" dirty="0"/>
          </a:p>
        </p:txBody>
      </p:sp>
      <p:pic>
        <p:nvPicPr>
          <p:cNvPr id="4" name="Содержимое 3" descr="мясо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3108" y="1554163"/>
            <a:ext cx="5522400" cy="4141800"/>
          </a:xfr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KINDS OF MEAT</a:t>
            </a:r>
            <a:endParaRPr lang="ru-RU" sz="5400" dirty="0"/>
          </a:p>
        </p:txBody>
      </p:sp>
      <p:pic>
        <p:nvPicPr>
          <p:cNvPr id="4" name="Содержимое 3" descr="мясо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1802" y="2285992"/>
            <a:ext cx="3000396" cy="2000264"/>
          </a:xfrm>
          <a:ln>
            <a:solidFill>
              <a:schemeClr val="tx1"/>
            </a:solidFill>
          </a:ln>
        </p:spPr>
      </p:pic>
      <p:pic>
        <p:nvPicPr>
          <p:cNvPr id="5" name="Рисунок 4" descr="беко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4" y="1357298"/>
            <a:ext cx="2109782" cy="2109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 descr="ветчин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3" y="1357298"/>
            <a:ext cx="2071702" cy="21193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 descr="курица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41164" y="4073690"/>
            <a:ext cx="1925521" cy="2064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 descr="колбас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4357694"/>
            <a:ext cx="2428892" cy="1833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28596" y="3643314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3240" y="4500570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29388" y="357187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BECON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596" y="6143644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CHICKEN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43570" y="6143644"/>
            <a:ext cx="300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SUASAGE - SUASAGES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929330"/>
            <a:ext cx="8629680" cy="571504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OTHER FOOD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500042"/>
            <a:ext cx="4357718" cy="806470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DRINKS</a:t>
            </a:r>
            <a:endParaRPr lang="ru-RU" sz="5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SWEETS</a:t>
            </a:r>
            <a:endParaRPr lang="ru-RU" sz="5400" dirty="0"/>
          </a:p>
        </p:txBody>
      </p:sp>
      <p:pic>
        <p:nvPicPr>
          <p:cNvPr id="16" name="Содержимое 15" descr="сок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 l="33995"/>
          <a:stretch>
            <a:fillRect/>
          </a:stretch>
        </p:blipFill>
        <p:spPr>
          <a:xfrm>
            <a:off x="3428992" y="1428736"/>
            <a:ext cx="970933" cy="2062148"/>
          </a:xfrm>
        </p:spPr>
      </p:pic>
      <p:pic>
        <p:nvPicPr>
          <p:cNvPr id="13" name="Рисунок 12" descr="молоко.jpg"/>
          <p:cNvPicPr>
            <a:picLocks noChangeAspect="1"/>
          </p:cNvPicPr>
          <p:nvPr/>
        </p:nvPicPr>
        <p:blipFill>
          <a:blip r:embed="rId3"/>
          <a:srcRect l="36586" t="27037" r="19512" b="10776"/>
          <a:stretch>
            <a:fillRect/>
          </a:stretch>
        </p:blipFill>
        <p:spPr>
          <a:xfrm>
            <a:off x="428596" y="1357298"/>
            <a:ext cx="1714512" cy="1643074"/>
          </a:xfrm>
          <a:prstGeom prst="rect">
            <a:avLst/>
          </a:prstGeom>
        </p:spPr>
      </p:pic>
      <p:pic>
        <p:nvPicPr>
          <p:cNvPr id="15" name="Содержимое 14" descr="кофе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rcRect b="12597"/>
          <a:stretch>
            <a:fillRect/>
          </a:stretch>
        </p:blipFill>
        <p:spPr>
          <a:xfrm>
            <a:off x="285721" y="3994036"/>
            <a:ext cx="1714512" cy="1433601"/>
          </a:xfrm>
        </p:spPr>
      </p:pic>
      <p:pic>
        <p:nvPicPr>
          <p:cNvPr id="17" name="Рисунок 16" descr="чай.jpg"/>
          <p:cNvPicPr>
            <a:picLocks noChangeAspect="1"/>
          </p:cNvPicPr>
          <p:nvPr/>
        </p:nvPicPr>
        <p:blipFill>
          <a:blip r:embed="rId5"/>
          <a:srcRect l="2941" t="9777" r="5882" b="5491"/>
          <a:stretch>
            <a:fillRect/>
          </a:stretch>
        </p:blipFill>
        <p:spPr>
          <a:xfrm>
            <a:off x="2571736" y="4214818"/>
            <a:ext cx="1618346" cy="13573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7158" y="3071810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28860" y="1714488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juice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14678" y="3786190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720" y="5500702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coffee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Содержимое 10" descr="конфеты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357298"/>
            <a:ext cx="1714512" cy="1069855"/>
          </a:xfrm>
          <a:prstGeom prst="rect">
            <a:avLst/>
          </a:prstGeom>
        </p:spPr>
      </p:pic>
      <p:pic>
        <p:nvPicPr>
          <p:cNvPr id="24" name="Рисунок 23" descr="мед.jpg"/>
          <p:cNvPicPr>
            <a:picLocks noChangeAspect="1"/>
          </p:cNvPicPr>
          <p:nvPr/>
        </p:nvPicPr>
        <p:blipFill>
          <a:blip r:embed="rId7"/>
          <a:srcRect t="23151" r="19773" b="7395"/>
          <a:stretch>
            <a:fillRect/>
          </a:stretch>
        </p:blipFill>
        <p:spPr>
          <a:xfrm>
            <a:off x="7358082" y="1857364"/>
            <a:ext cx="1500198" cy="1714512"/>
          </a:xfrm>
          <a:prstGeom prst="rect">
            <a:avLst/>
          </a:prstGeom>
        </p:spPr>
      </p:pic>
      <p:pic>
        <p:nvPicPr>
          <p:cNvPr id="25" name="Рисунок 24" descr="кола.jpg"/>
          <p:cNvPicPr>
            <a:picLocks noChangeAspect="1"/>
          </p:cNvPicPr>
          <p:nvPr/>
        </p:nvPicPr>
        <p:blipFill>
          <a:blip r:embed="rId8" cstate="print"/>
          <a:srcRect l="31250"/>
          <a:stretch>
            <a:fillRect/>
          </a:stretch>
        </p:blipFill>
        <p:spPr>
          <a:xfrm>
            <a:off x="2071670" y="2428868"/>
            <a:ext cx="1228724" cy="128284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14546" y="3714752"/>
            <a:ext cx="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Cola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 descr="сахар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256" y="2571744"/>
            <a:ext cx="1619251" cy="1214438"/>
          </a:xfrm>
          <a:prstGeom prst="rect">
            <a:avLst/>
          </a:prstGeom>
        </p:spPr>
      </p:pic>
      <p:pic>
        <p:nvPicPr>
          <p:cNvPr id="28" name="Рисунок 27" descr="шоколад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8" y="4143380"/>
            <a:ext cx="2667002" cy="133350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215074" y="1428736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sweet - sweets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58082" y="364331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honey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3504" y="378619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sugar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43570" y="542926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chocolate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E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190</TotalTime>
  <Words>229</Words>
  <Application>Microsoft Office PowerPoint</Application>
  <PresentationFormat>Экран (4:3)</PresentationFormat>
  <Paragraphs>77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Трек</vt:lpstr>
      <vt:lpstr>FOOD AND SHOPPING</vt:lpstr>
      <vt:lpstr>FRUITS</vt:lpstr>
      <vt:lpstr>KINDS OF FRUIT</vt:lpstr>
      <vt:lpstr>KINDS OF FRUIT</vt:lpstr>
      <vt:lpstr>VEGETABLES</vt:lpstr>
      <vt:lpstr>KINDS OF VEGETABLES</vt:lpstr>
      <vt:lpstr>MEAT</vt:lpstr>
      <vt:lpstr>KINDS OF MEAT</vt:lpstr>
      <vt:lpstr>OTHER FOOD</vt:lpstr>
      <vt:lpstr>OTHER FOOD</vt:lpstr>
      <vt:lpstr>OTHER FOOD</vt:lpstr>
      <vt:lpstr>POEM</vt:lpstr>
      <vt:lpstr>Слайд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AND SHOPPING</dc:title>
  <dc:creator>ANDREY</dc:creator>
  <cp:lastModifiedBy>Admin</cp:lastModifiedBy>
  <cp:revision>72</cp:revision>
  <dcterms:created xsi:type="dcterms:W3CDTF">2009-08-29T05:26:52Z</dcterms:created>
  <dcterms:modified xsi:type="dcterms:W3CDTF">2016-12-16T11:45:57Z</dcterms:modified>
</cp:coreProperties>
</file>