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DC0A8-33CB-4686-981B-AB5175D0E3B5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18D77-C352-4B80-8B08-A52011A6FA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18D77-C352-4B80-8B08-A52011A6FAA5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B6E5E5-6B7E-4D82-B4B2-9606E1A97A27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E430397-F9E3-46DE-AFA4-06BC46785BC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571876"/>
            <a:ext cx="8305800" cy="2643206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going to:</a:t>
            </a:r>
          </a:p>
          <a:p>
            <a:pPr marL="457200" indent="-457200"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revise the words</a:t>
            </a:r>
          </a:p>
          <a:p>
            <a:pPr marL="457200" indent="-457200"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some pieces of cartoon and movie ads</a:t>
            </a:r>
          </a:p>
          <a:p>
            <a:pPr marL="457200" indent="-457200"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to a song</a:t>
            </a:r>
          </a:p>
          <a:p>
            <a:pPr marL="457200" indent="-457200"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an interesting text</a:t>
            </a:r>
          </a:p>
          <a:p>
            <a:pPr marL="457200" indent="-457200"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about favourite films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495202"/>
          </a:xfrm>
        </p:spPr>
        <p:txBody>
          <a:bodyPr/>
          <a:lstStyle/>
          <a:p>
            <a:r>
              <a:rPr lang="en-US" sz="8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sz="8000" b="1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films do you like best?</a:t>
            </a:r>
            <a:endParaRPr lang="ru-RU" sz="80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>
    <p:dissolve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8603"/>
            <a:ext cx="8183656" cy="612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_fileMWZ7d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00041"/>
            <a:ext cx="3429024" cy="230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174_batm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571479"/>
            <a:ext cx="3514733" cy="2343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baks_banni_jpg_thum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2786058"/>
            <a:ext cx="1643074" cy="210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Asterix12podvigov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3773766"/>
            <a:ext cx="3571900" cy="269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8142030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57884" y="2857496"/>
            <a:ext cx="2714644" cy="361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checker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spc="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b="1" spc="60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 equivalents.</a:t>
            </a:r>
            <a:endParaRPr lang="ru-RU" b="1" spc="6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186238" cy="5429288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smtClean="0"/>
              <a:t>Художественный герой – </a:t>
            </a:r>
          </a:p>
          <a:p>
            <a:r>
              <a:rPr lang="ru-RU" sz="3800" dirty="0" smtClean="0"/>
              <a:t>Как все мы – </a:t>
            </a:r>
          </a:p>
          <a:p>
            <a:r>
              <a:rPr lang="ru-RU" sz="3800" dirty="0" smtClean="0"/>
              <a:t>Будут продолжать жить в будущем – </a:t>
            </a:r>
          </a:p>
          <a:p>
            <a:r>
              <a:rPr lang="ru-RU" sz="3800" dirty="0" smtClean="0"/>
              <a:t>Появился примерно в 20 фильмах – </a:t>
            </a:r>
          </a:p>
          <a:p>
            <a:r>
              <a:rPr lang="ru-RU" sz="3800" dirty="0" smtClean="0"/>
              <a:t>Преступники – </a:t>
            </a:r>
          </a:p>
          <a:p>
            <a:r>
              <a:rPr lang="ru-RU" sz="3800" dirty="0" smtClean="0"/>
              <a:t>Самый популярный сериал – </a:t>
            </a:r>
          </a:p>
          <a:p>
            <a:r>
              <a:rPr lang="ru-RU" sz="3800" dirty="0" smtClean="0"/>
              <a:t>Смеяться над </a:t>
            </a:r>
            <a:r>
              <a:rPr lang="ru-RU" sz="3800" dirty="0" smtClean="0"/>
              <a:t>кем-то/чем-то</a:t>
            </a:r>
            <a:r>
              <a:rPr lang="en-US" sz="3800" dirty="0" smtClean="0"/>
              <a:t> -</a:t>
            </a:r>
            <a:r>
              <a:rPr lang="ru-RU" sz="3800" dirty="0" smtClean="0"/>
              <a:t>  </a:t>
            </a:r>
            <a:endParaRPr lang="ru-RU" sz="3800" dirty="0" smtClean="0"/>
          </a:p>
          <a:p>
            <a:r>
              <a:rPr lang="ru-RU" sz="3800" dirty="0" smtClean="0"/>
              <a:t>На публике – </a:t>
            </a:r>
          </a:p>
          <a:p>
            <a:r>
              <a:rPr lang="ru-RU" sz="3800" dirty="0" smtClean="0"/>
              <a:t>Он остался неизменным – </a:t>
            </a:r>
          </a:p>
          <a:p>
            <a:r>
              <a:rPr lang="ru-RU" sz="3800" dirty="0" smtClean="0"/>
              <a:t>Завоевать большую часть мира – </a:t>
            </a:r>
          </a:p>
          <a:p>
            <a:r>
              <a:rPr lang="ru-RU" sz="3800" dirty="0" smtClean="0"/>
              <a:t>Первый полнометражный мультфильм –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59936" cy="5167330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fictional hero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Like the rest of us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Will live on in the future</a:t>
            </a:r>
          </a:p>
          <a:p>
            <a:pPr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Appeared in over 20 films</a:t>
            </a:r>
          </a:p>
          <a:p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Criminals</a:t>
            </a:r>
          </a:p>
          <a:p>
            <a:r>
              <a:rPr lang="en-US" sz="3600" dirty="0" smtClean="0"/>
              <a:t>The most popular TV series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to laugh at sb/sth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In public</a:t>
            </a:r>
          </a:p>
          <a:p>
            <a:r>
              <a:rPr lang="en-US" sz="3600" dirty="0" smtClean="0"/>
              <a:t>he remains exactly the </a:t>
            </a:r>
            <a:r>
              <a:rPr lang="en-US" sz="3600" dirty="0" smtClean="0"/>
              <a:t>same</a:t>
            </a:r>
          </a:p>
          <a:p>
            <a:r>
              <a:rPr lang="en-US" sz="3800" dirty="0" smtClean="0"/>
              <a:t>conquer  most </a:t>
            </a:r>
            <a:r>
              <a:rPr lang="en-US" sz="3800" dirty="0" smtClean="0"/>
              <a:t>of </a:t>
            </a:r>
            <a:r>
              <a:rPr lang="en-US" sz="3800" dirty="0" smtClean="0"/>
              <a:t> the world</a:t>
            </a:r>
          </a:p>
          <a:p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first full-length cartoon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wheel spokes="8"/>
    <p:sndAc>
      <p:stSnd>
        <p:snd r:embed="rId4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6713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Learn the words</a:t>
            </a:r>
          </a:p>
          <a:p>
            <a:pPr algn="ctr"/>
            <a:r>
              <a:rPr lang="en-US" sz="4400" dirty="0" smtClean="0"/>
              <a:t>Do the presentation of a favourite film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sz="8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ru-RU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>
    <p:wipe dir="r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4|2.3|2.4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|2.1|2.2|2.4|1|0.9|1.1|1.3|1.1|1|1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0.7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342</TotalTime>
  <Words>143</Words>
  <Application>Microsoft Office PowerPoint</Application>
  <PresentationFormat>Экран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What films do you like best?</vt:lpstr>
      <vt:lpstr>Слайд 2</vt:lpstr>
      <vt:lpstr>Слайд 3</vt:lpstr>
      <vt:lpstr>Find equivalents.</vt:lpstr>
      <vt:lpstr>HOMEWORK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films do you like best?</dc:title>
  <dc:creator>Admin</dc:creator>
  <cp:lastModifiedBy>Admin</cp:lastModifiedBy>
  <cp:revision>21</cp:revision>
  <dcterms:created xsi:type="dcterms:W3CDTF">2009-01-28T08:09:06Z</dcterms:created>
  <dcterms:modified xsi:type="dcterms:W3CDTF">2009-01-28T13:51:39Z</dcterms:modified>
</cp:coreProperties>
</file>