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97" autoAdjust="0"/>
    <p:restoredTop sz="94660"/>
  </p:normalViewPr>
  <p:slideViewPr>
    <p:cSldViewPr>
      <p:cViewPr varScale="1">
        <p:scale>
          <a:sx n="75" d="100"/>
          <a:sy n="75" d="100"/>
        </p:scale>
        <p:origin x="-4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/>
          <p:nvPr/>
        </p:nvSpPr>
        <p:spPr bwMode="gray">
          <a:xfrm>
            <a:off x="0" y="1335088"/>
            <a:ext cx="9147175" cy="4084637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31396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0693 h 3357044"/>
              <a:gd name="connsiteX1" fmla="*/ 2660904 w 9162288"/>
              <a:gd name="connsiteY1" fmla="*/ 93652 h 3357044"/>
              <a:gd name="connsiteX2" fmla="*/ 6995160 w 9162288"/>
              <a:gd name="connsiteY2" fmla="*/ 852604 h 3357044"/>
              <a:gd name="connsiteX3" fmla="*/ 9162288 w 9162288"/>
              <a:gd name="connsiteY3" fmla="*/ 379091 h 3357044"/>
              <a:gd name="connsiteX4" fmla="*/ 9153144 w 9162288"/>
              <a:gd name="connsiteY4" fmla="*/ 2910004 h 3357044"/>
              <a:gd name="connsiteX5" fmla="*/ 6995160 w 9162288"/>
              <a:gd name="connsiteY5" fmla="*/ 3294052 h 3357044"/>
              <a:gd name="connsiteX6" fmla="*/ 3279648 w 9162288"/>
              <a:gd name="connsiteY6" fmla="*/ 2532052 h 3357044"/>
              <a:gd name="connsiteX7" fmla="*/ 18288 w 9162288"/>
              <a:gd name="connsiteY7" fmla="*/ 3184324 h 3357044"/>
              <a:gd name="connsiteX8" fmla="*/ 0 w 9162288"/>
              <a:gd name="connsiteY8" fmla="*/ 290693 h 3357044"/>
              <a:gd name="connsiteX0" fmla="*/ 0 w 9162288"/>
              <a:gd name="connsiteY0" fmla="*/ 299777 h 3366128"/>
              <a:gd name="connsiteX1" fmla="*/ 2660904 w 9162288"/>
              <a:gd name="connsiteY1" fmla="*/ 102736 h 3366128"/>
              <a:gd name="connsiteX2" fmla="*/ 6595872 w 9162288"/>
              <a:gd name="connsiteY2" fmla="*/ 916196 h 3366128"/>
              <a:gd name="connsiteX3" fmla="*/ 9162288 w 9162288"/>
              <a:gd name="connsiteY3" fmla="*/ 388175 h 3366128"/>
              <a:gd name="connsiteX4" fmla="*/ 9153144 w 9162288"/>
              <a:gd name="connsiteY4" fmla="*/ 2919088 h 3366128"/>
              <a:gd name="connsiteX5" fmla="*/ 6995160 w 9162288"/>
              <a:gd name="connsiteY5" fmla="*/ 3303136 h 3366128"/>
              <a:gd name="connsiteX6" fmla="*/ 3279648 w 9162288"/>
              <a:gd name="connsiteY6" fmla="*/ 2541136 h 3366128"/>
              <a:gd name="connsiteX7" fmla="*/ 18288 w 9162288"/>
              <a:gd name="connsiteY7" fmla="*/ 3193408 h 3366128"/>
              <a:gd name="connsiteX8" fmla="*/ 0 w 9162288"/>
              <a:gd name="connsiteY8" fmla="*/ 299777 h 3366128"/>
              <a:gd name="connsiteX0" fmla="*/ 0 w 9162288"/>
              <a:gd name="connsiteY0" fmla="*/ 181676 h 3248027"/>
              <a:gd name="connsiteX1" fmla="*/ 2727960 w 9162288"/>
              <a:gd name="connsiteY1" fmla="*/ 102736 h 3248027"/>
              <a:gd name="connsiteX2" fmla="*/ 6595872 w 9162288"/>
              <a:gd name="connsiteY2" fmla="*/ 798095 h 3248027"/>
              <a:gd name="connsiteX3" fmla="*/ 9162288 w 9162288"/>
              <a:gd name="connsiteY3" fmla="*/ 270074 h 3248027"/>
              <a:gd name="connsiteX4" fmla="*/ 9153144 w 9162288"/>
              <a:gd name="connsiteY4" fmla="*/ 2800987 h 3248027"/>
              <a:gd name="connsiteX5" fmla="*/ 6995160 w 9162288"/>
              <a:gd name="connsiteY5" fmla="*/ 3185035 h 3248027"/>
              <a:gd name="connsiteX6" fmla="*/ 3279648 w 9162288"/>
              <a:gd name="connsiteY6" fmla="*/ 2423035 h 3248027"/>
              <a:gd name="connsiteX7" fmla="*/ 18288 w 9162288"/>
              <a:gd name="connsiteY7" fmla="*/ 3075307 h 3248027"/>
              <a:gd name="connsiteX8" fmla="*/ 0 w 9162288"/>
              <a:gd name="connsiteY8" fmla="*/ 181676 h 3248027"/>
              <a:gd name="connsiteX0" fmla="*/ 0 w 9162288"/>
              <a:gd name="connsiteY0" fmla="*/ 155448 h 3221799"/>
              <a:gd name="connsiteX1" fmla="*/ 2727960 w 9162288"/>
              <a:gd name="connsiteY1" fmla="*/ 76508 h 3221799"/>
              <a:gd name="connsiteX2" fmla="*/ 6595872 w 9162288"/>
              <a:gd name="connsiteY2" fmla="*/ 771867 h 3221799"/>
              <a:gd name="connsiteX3" fmla="*/ 9162288 w 9162288"/>
              <a:gd name="connsiteY3" fmla="*/ 243846 h 3221799"/>
              <a:gd name="connsiteX4" fmla="*/ 9153144 w 9162288"/>
              <a:gd name="connsiteY4" fmla="*/ 2774759 h 3221799"/>
              <a:gd name="connsiteX5" fmla="*/ 6995160 w 9162288"/>
              <a:gd name="connsiteY5" fmla="*/ 3158807 h 3221799"/>
              <a:gd name="connsiteX6" fmla="*/ 3279648 w 9162288"/>
              <a:gd name="connsiteY6" fmla="*/ 2396807 h 3221799"/>
              <a:gd name="connsiteX7" fmla="*/ 18288 w 9162288"/>
              <a:gd name="connsiteY7" fmla="*/ 3049079 h 3221799"/>
              <a:gd name="connsiteX8" fmla="*/ 0 w 9162288"/>
              <a:gd name="connsiteY8" fmla="*/ 155448 h 3221799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21380 h 3187731"/>
              <a:gd name="connsiteX1" fmla="*/ 2727960 w 9162288"/>
              <a:gd name="connsiteY1" fmla="*/ 42440 h 3187731"/>
              <a:gd name="connsiteX2" fmla="*/ 6595872 w 9162288"/>
              <a:gd name="connsiteY2" fmla="*/ 737799 h 3187731"/>
              <a:gd name="connsiteX3" fmla="*/ 9162288 w 9162288"/>
              <a:gd name="connsiteY3" fmla="*/ 209778 h 3187731"/>
              <a:gd name="connsiteX4" fmla="*/ 9153144 w 9162288"/>
              <a:gd name="connsiteY4" fmla="*/ 2740691 h 3187731"/>
              <a:gd name="connsiteX5" fmla="*/ 6995160 w 9162288"/>
              <a:gd name="connsiteY5" fmla="*/ 3124739 h 3187731"/>
              <a:gd name="connsiteX6" fmla="*/ 3279648 w 9162288"/>
              <a:gd name="connsiteY6" fmla="*/ 2362739 h 3187731"/>
              <a:gd name="connsiteX7" fmla="*/ 18288 w 9162288"/>
              <a:gd name="connsiteY7" fmla="*/ 3015011 h 3187731"/>
              <a:gd name="connsiteX8" fmla="*/ 0 w 9162288"/>
              <a:gd name="connsiteY8" fmla="*/ 121380 h 3187731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58964 h 3225315"/>
              <a:gd name="connsiteX1" fmla="*/ 2727960 w 9162288"/>
              <a:gd name="connsiteY1" fmla="*/ 80024 h 3225315"/>
              <a:gd name="connsiteX2" fmla="*/ 6595872 w 9162288"/>
              <a:gd name="connsiteY2" fmla="*/ 775383 h 3225315"/>
              <a:gd name="connsiteX3" fmla="*/ 9162288 w 9162288"/>
              <a:gd name="connsiteY3" fmla="*/ 247362 h 3225315"/>
              <a:gd name="connsiteX4" fmla="*/ 9153144 w 9162288"/>
              <a:gd name="connsiteY4" fmla="*/ 2778275 h 3225315"/>
              <a:gd name="connsiteX5" fmla="*/ 6995160 w 9162288"/>
              <a:gd name="connsiteY5" fmla="*/ 3162323 h 3225315"/>
              <a:gd name="connsiteX6" fmla="*/ 3279648 w 9162288"/>
              <a:gd name="connsiteY6" fmla="*/ 2400323 h 3225315"/>
              <a:gd name="connsiteX7" fmla="*/ 18288 w 9162288"/>
              <a:gd name="connsiteY7" fmla="*/ 3052595 h 3225315"/>
              <a:gd name="connsiteX8" fmla="*/ 0 w 9162288"/>
              <a:gd name="connsiteY8" fmla="*/ 158964 h 322531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207145"/>
              <a:gd name="connsiteX1" fmla="*/ 2828544 w 9162288"/>
              <a:gd name="connsiteY1" fmla="*/ 80024 h 3207145"/>
              <a:gd name="connsiteX2" fmla="*/ 6595872 w 9162288"/>
              <a:gd name="connsiteY2" fmla="*/ 757213 h 3207145"/>
              <a:gd name="connsiteX3" fmla="*/ 9162288 w 9162288"/>
              <a:gd name="connsiteY3" fmla="*/ 229192 h 3207145"/>
              <a:gd name="connsiteX4" fmla="*/ 9153144 w 9162288"/>
              <a:gd name="connsiteY4" fmla="*/ 2760105 h 3207145"/>
              <a:gd name="connsiteX5" fmla="*/ 6995160 w 9162288"/>
              <a:gd name="connsiteY5" fmla="*/ 3144153 h 3207145"/>
              <a:gd name="connsiteX6" fmla="*/ 3279648 w 9162288"/>
              <a:gd name="connsiteY6" fmla="*/ 2382153 h 3207145"/>
              <a:gd name="connsiteX7" fmla="*/ 18288 w 9162288"/>
              <a:gd name="connsiteY7" fmla="*/ 3034425 h 3207145"/>
              <a:gd name="connsiteX8" fmla="*/ 0 w 9162288"/>
              <a:gd name="connsiteY8" fmla="*/ 140794 h 3207145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3279648 w 9162288"/>
              <a:gd name="connsiteY6" fmla="*/ 2382153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40521"/>
              <a:gd name="connsiteX1" fmla="*/ 2828544 w 9162288"/>
              <a:gd name="connsiteY1" fmla="*/ 80024 h 3040521"/>
              <a:gd name="connsiteX2" fmla="*/ 6595872 w 9162288"/>
              <a:gd name="connsiteY2" fmla="*/ 757213 h 3040521"/>
              <a:gd name="connsiteX3" fmla="*/ 9162288 w 9162288"/>
              <a:gd name="connsiteY3" fmla="*/ 229192 h 3040521"/>
              <a:gd name="connsiteX4" fmla="*/ 9153144 w 9162288"/>
              <a:gd name="connsiteY4" fmla="*/ 2760105 h 3040521"/>
              <a:gd name="connsiteX5" fmla="*/ 6690360 w 9162288"/>
              <a:gd name="connsiteY5" fmla="*/ 2746696 h 3040521"/>
              <a:gd name="connsiteX6" fmla="*/ 2865120 w 9162288"/>
              <a:gd name="connsiteY6" fmla="*/ 2307204 h 3040521"/>
              <a:gd name="connsiteX7" fmla="*/ 18288 w 9162288"/>
              <a:gd name="connsiteY7" fmla="*/ 3034425 h 3040521"/>
              <a:gd name="connsiteX8" fmla="*/ 0 w 9162288"/>
              <a:gd name="connsiteY8" fmla="*/ 140794 h 3040521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34425"/>
              <a:gd name="connsiteX1" fmla="*/ 2828544 w 9162288"/>
              <a:gd name="connsiteY1" fmla="*/ 80024 h 3034425"/>
              <a:gd name="connsiteX2" fmla="*/ 6595872 w 9162288"/>
              <a:gd name="connsiteY2" fmla="*/ 757213 h 3034425"/>
              <a:gd name="connsiteX3" fmla="*/ 9162288 w 9162288"/>
              <a:gd name="connsiteY3" fmla="*/ 229192 h 3034425"/>
              <a:gd name="connsiteX4" fmla="*/ 9153144 w 9162288"/>
              <a:gd name="connsiteY4" fmla="*/ 2760105 h 3034425"/>
              <a:gd name="connsiteX5" fmla="*/ 6690360 w 9162288"/>
              <a:gd name="connsiteY5" fmla="*/ 2746696 h 3034425"/>
              <a:gd name="connsiteX6" fmla="*/ 2865120 w 9162288"/>
              <a:gd name="connsiteY6" fmla="*/ 2307204 h 3034425"/>
              <a:gd name="connsiteX7" fmla="*/ 18288 w 9162288"/>
              <a:gd name="connsiteY7" fmla="*/ 3034425 h 3034425"/>
              <a:gd name="connsiteX8" fmla="*/ 0 w 9162288"/>
              <a:gd name="connsiteY8" fmla="*/ 140794 h 3034425"/>
              <a:gd name="connsiteX0" fmla="*/ 0 w 9162288"/>
              <a:gd name="connsiteY0" fmla="*/ 140794 h 3043297"/>
              <a:gd name="connsiteX1" fmla="*/ 2828544 w 9162288"/>
              <a:gd name="connsiteY1" fmla="*/ 80024 h 3043297"/>
              <a:gd name="connsiteX2" fmla="*/ 6595872 w 9162288"/>
              <a:gd name="connsiteY2" fmla="*/ 757213 h 3043297"/>
              <a:gd name="connsiteX3" fmla="*/ 9162288 w 9162288"/>
              <a:gd name="connsiteY3" fmla="*/ 229192 h 3043297"/>
              <a:gd name="connsiteX4" fmla="*/ 9153144 w 9162288"/>
              <a:gd name="connsiteY4" fmla="*/ 2760105 h 3043297"/>
              <a:gd name="connsiteX5" fmla="*/ 6690360 w 9162288"/>
              <a:gd name="connsiteY5" fmla="*/ 2746696 h 3043297"/>
              <a:gd name="connsiteX6" fmla="*/ 2865120 w 9162288"/>
              <a:gd name="connsiteY6" fmla="*/ 2307204 h 3043297"/>
              <a:gd name="connsiteX7" fmla="*/ 1619 w 9162288"/>
              <a:gd name="connsiteY7" fmla="*/ 3043297 h 3043297"/>
              <a:gd name="connsiteX8" fmla="*/ 0 w 9162288"/>
              <a:gd name="connsiteY8" fmla="*/ 140794 h 3043297"/>
              <a:gd name="connsiteX0" fmla="*/ 0 w 9153144"/>
              <a:gd name="connsiteY0" fmla="*/ 140794 h 3043297"/>
              <a:gd name="connsiteX1" fmla="*/ 2828544 w 9153144"/>
              <a:gd name="connsiteY1" fmla="*/ 80024 h 3043297"/>
              <a:gd name="connsiteX2" fmla="*/ 6595872 w 9153144"/>
              <a:gd name="connsiteY2" fmla="*/ 757213 h 3043297"/>
              <a:gd name="connsiteX3" fmla="*/ 9144533 w 9153144"/>
              <a:gd name="connsiteY3" fmla="*/ 230295 h 3043297"/>
              <a:gd name="connsiteX4" fmla="*/ 9153144 w 9153144"/>
              <a:gd name="connsiteY4" fmla="*/ 2760105 h 3043297"/>
              <a:gd name="connsiteX5" fmla="*/ 6690360 w 9153144"/>
              <a:gd name="connsiteY5" fmla="*/ 2746696 h 3043297"/>
              <a:gd name="connsiteX6" fmla="*/ 2865120 w 9153144"/>
              <a:gd name="connsiteY6" fmla="*/ 2307204 h 3043297"/>
              <a:gd name="connsiteX7" fmla="*/ 1619 w 9153144"/>
              <a:gd name="connsiteY7" fmla="*/ 3043297 h 3043297"/>
              <a:gd name="connsiteX8" fmla="*/ 0 w 9153144"/>
              <a:gd name="connsiteY8" fmla="*/ 140794 h 3043297"/>
              <a:gd name="connsiteX0" fmla="*/ 0 w 9147403"/>
              <a:gd name="connsiteY0" fmla="*/ 140794 h 3043297"/>
              <a:gd name="connsiteX1" fmla="*/ 2828544 w 9147403"/>
              <a:gd name="connsiteY1" fmla="*/ 80024 h 3043297"/>
              <a:gd name="connsiteX2" fmla="*/ 6595872 w 9147403"/>
              <a:gd name="connsiteY2" fmla="*/ 757213 h 3043297"/>
              <a:gd name="connsiteX3" fmla="*/ 9144533 w 9147403"/>
              <a:gd name="connsiteY3" fmla="*/ 230295 h 3043297"/>
              <a:gd name="connsiteX4" fmla="*/ 9141307 w 9147403"/>
              <a:gd name="connsiteY4" fmla="*/ 2761208 h 3043297"/>
              <a:gd name="connsiteX5" fmla="*/ 6690360 w 9147403"/>
              <a:gd name="connsiteY5" fmla="*/ 2746696 h 3043297"/>
              <a:gd name="connsiteX6" fmla="*/ 2865120 w 9147403"/>
              <a:gd name="connsiteY6" fmla="*/ 2307204 h 3043297"/>
              <a:gd name="connsiteX7" fmla="*/ 1619 w 9147403"/>
              <a:gd name="connsiteY7" fmla="*/ 3043297 h 3043297"/>
              <a:gd name="connsiteX8" fmla="*/ 0 w 9147403"/>
              <a:gd name="connsiteY8" fmla="*/ 140794 h 304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7403" h="3043297">
                <a:moveTo>
                  <a:pt x="0" y="140794"/>
                </a:moveTo>
                <a:cubicBezTo>
                  <a:pt x="784860" y="19414"/>
                  <a:pt x="1778000" y="0"/>
                  <a:pt x="2828544" y="80024"/>
                </a:cubicBezTo>
                <a:cubicBezTo>
                  <a:pt x="3879088" y="160048"/>
                  <a:pt x="5543207" y="732168"/>
                  <a:pt x="6595872" y="757213"/>
                </a:cubicBezTo>
                <a:cubicBezTo>
                  <a:pt x="7648537" y="782258"/>
                  <a:pt x="8376437" y="535486"/>
                  <a:pt x="9144533" y="230295"/>
                </a:cubicBezTo>
                <a:cubicBezTo>
                  <a:pt x="9147403" y="1073565"/>
                  <a:pt x="9138437" y="1917938"/>
                  <a:pt x="9141307" y="2761208"/>
                </a:cubicBezTo>
                <a:cubicBezTo>
                  <a:pt x="8237575" y="2914438"/>
                  <a:pt x="7736391" y="2822363"/>
                  <a:pt x="6690360" y="2746696"/>
                </a:cubicBezTo>
                <a:cubicBezTo>
                  <a:pt x="5644329" y="2671029"/>
                  <a:pt x="3979910" y="2257771"/>
                  <a:pt x="2865120" y="2307204"/>
                </a:cubicBezTo>
                <a:cubicBezTo>
                  <a:pt x="1750330" y="2356637"/>
                  <a:pt x="734663" y="2709091"/>
                  <a:pt x="1619" y="3043297"/>
                </a:cubicBezTo>
                <a:cubicBezTo>
                  <a:pt x="1079" y="2075796"/>
                  <a:pt x="540" y="1108295"/>
                  <a:pt x="0" y="140794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 bwMode="invGray">
          <a:xfrm>
            <a:off x="0" y="1728788"/>
            <a:ext cx="9144000" cy="3308350"/>
          </a:xfrm>
          <a:custGeom>
            <a:avLst/>
            <a:gdLst>
              <a:gd name="connsiteX0" fmla="*/ 0 w 9153144"/>
              <a:gd name="connsiteY0" fmla="*/ 265176 h 3200400"/>
              <a:gd name="connsiteX1" fmla="*/ 2651760 w 9153144"/>
              <a:gd name="connsiteY1" fmla="*/ 0 h 3200400"/>
              <a:gd name="connsiteX2" fmla="*/ 6986016 w 9153144"/>
              <a:gd name="connsiteY2" fmla="*/ 758952 h 3200400"/>
              <a:gd name="connsiteX3" fmla="*/ 9153144 w 9153144"/>
              <a:gd name="connsiteY3" fmla="*/ 237744 h 3200400"/>
              <a:gd name="connsiteX4" fmla="*/ 9144000 w 9153144"/>
              <a:gd name="connsiteY4" fmla="*/ 2816352 h 3200400"/>
              <a:gd name="connsiteX5" fmla="*/ 6986016 w 9153144"/>
              <a:gd name="connsiteY5" fmla="*/ 3200400 h 3200400"/>
              <a:gd name="connsiteX6" fmla="*/ 3081528 w 9153144"/>
              <a:gd name="connsiteY6" fmla="*/ 2441448 h 3200400"/>
              <a:gd name="connsiteX7" fmla="*/ 9144 w 9153144"/>
              <a:gd name="connsiteY7" fmla="*/ 3090672 h 3200400"/>
              <a:gd name="connsiteX8" fmla="*/ 0 w 9153144"/>
              <a:gd name="connsiteY8" fmla="*/ 265176 h 3200400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450336"/>
              <a:gd name="connsiteX1" fmla="*/ 2651760 w 9153144"/>
              <a:gd name="connsiteY1" fmla="*/ 249936 h 3450336"/>
              <a:gd name="connsiteX2" fmla="*/ 6986016 w 9153144"/>
              <a:gd name="connsiteY2" fmla="*/ 1008888 h 3450336"/>
              <a:gd name="connsiteX3" fmla="*/ 9153144 w 9153144"/>
              <a:gd name="connsiteY3" fmla="*/ 487680 h 3450336"/>
              <a:gd name="connsiteX4" fmla="*/ 9144000 w 9153144"/>
              <a:gd name="connsiteY4" fmla="*/ 3066288 h 3450336"/>
              <a:gd name="connsiteX5" fmla="*/ 6986016 w 9153144"/>
              <a:gd name="connsiteY5" fmla="*/ 3450336 h 3450336"/>
              <a:gd name="connsiteX6" fmla="*/ 3081528 w 9153144"/>
              <a:gd name="connsiteY6" fmla="*/ 2691384 h 3450336"/>
              <a:gd name="connsiteX7" fmla="*/ 9144 w 9153144"/>
              <a:gd name="connsiteY7" fmla="*/ 3340608 h 3450336"/>
              <a:gd name="connsiteX8" fmla="*/ 0 w 9153144"/>
              <a:gd name="connsiteY8" fmla="*/ 515112 h 3450336"/>
              <a:gd name="connsiteX0" fmla="*/ 0 w 9153144"/>
              <a:gd name="connsiteY0" fmla="*/ 515112 h 3560064"/>
              <a:gd name="connsiteX1" fmla="*/ 2651760 w 9153144"/>
              <a:gd name="connsiteY1" fmla="*/ 249936 h 3560064"/>
              <a:gd name="connsiteX2" fmla="*/ 6986016 w 9153144"/>
              <a:gd name="connsiteY2" fmla="*/ 1008888 h 3560064"/>
              <a:gd name="connsiteX3" fmla="*/ 9153144 w 9153144"/>
              <a:gd name="connsiteY3" fmla="*/ 487680 h 3560064"/>
              <a:gd name="connsiteX4" fmla="*/ 9144000 w 9153144"/>
              <a:gd name="connsiteY4" fmla="*/ 3066288 h 3560064"/>
              <a:gd name="connsiteX5" fmla="*/ 6986016 w 9153144"/>
              <a:gd name="connsiteY5" fmla="*/ 3450336 h 3560064"/>
              <a:gd name="connsiteX6" fmla="*/ 3081528 w 9153144"/>
              <a:gd name="connsiteY6" fmla="*/ 2691384 h 3560064"/>
              <a:gd name="connsiteX7" fmla="*/ 9144 w 9153144"/>
              <a:gd name="connsiteY7" fmla="*/ 3340608 h 3560064"/>
              <a:gd name="connsiteX8" fmla="*/ 0 w 9153144"/>
              <a:gd name="connsiteY8" fmla="*/ 515112 h 3560064"/>
              <a:gd name="connsiteX0" fmla="*/ 0 w 9153144"/>
              <a:gd name="connsiteY0" fmla="*/ 515112 h 3703320"/>
              <a:gd name="connsiteX1" fmla="*/ 2651760 w 9153144"/>
              <a:gd name="connsiteY1" fmla="*/ 249936 h 3703320"/>
              <a:gd name="connsiteX2" fmla="*/ 6986016 w 9153144"/>
              <a:gd name="connsiteY2" fmla="*/ 1008888 h 3703320"/>
              <a:gd name="connsiteX3" fmla="*/ 9153144 w 9153144"/>
              <a:gd name="connsiteY3" fmla="*/ 487680 h 3703320"/>
              <a:gd name="connsiteX4" fmla="*/ 9144000 w 9153144"/>
              <a:gd name="connsiteY4" fmla="*/ 3066288 h 3703320"/>
              <a:gd name="connsiteX5" fmla="*/ 6986016 w 9153144"/>
              <a:gd name="connsiteY5" fmla="*/ 3450336 h 3703320"/>
              <a:gd name="connsiteX6" fmla="*/ 3081528 w 9153144"/>
              <a:gd name="connsiteY6" fmla="*/ 2691384 h 3703320"/>
              <a:gd name="connsiteX7" fmla="*/ 9144 w 9153144"/>
              <a:gd name="connsiteY7" fmla="*/ 3340608 h 3703320"/>
              <a:gd name="connsiteX8" fmla="*/ 0 w 9153144"/>
              <a:gd name="connsiteY8" fmla="*/ 515112 h 3703320"/>
              <a:gd name="connsiteX0" fmla="*/ 0 w 9153144"/>
              <a:gd name="connsiteY0" fmla="*/ 370332 h 3558540"/>
              <a:gd name="connsiteX1" fmla="*/ 2651760 w 9153144"/>
              <a:gd name="connsiteY1" fmla="*/ 105156 h 3558540"/>
              <a:gd name="connsiteX2" fmla="*/ 6986016 w 9153144"/>
              <a:gd name="connsiteY2" fmla="*/ 864108 h 3558540"/>
              <a:gd name="connsiteX3" fmla="*/ 9153144 w 9153144"/>
              <a:gd name="connsiteY3" fmla="*/ 342900 h 3558540"/>
              <a:gd name="connsiteX4" fmla="*/ 9144000 w 9153144"/>
              <a:gd name="connsiteY4" fmla="*/ 2921508 h 3558540"/>
              <a:gd name="connsiteX5" fmla="*/ 6986016 w 9153144"/>
              <a:gd name="connsiteY5" fmla="*/ 3305556 h 3558540"/>
              <a:gd name="connsiteX6" fmla="*/ 3081528 w 9153144"/>
              <a:gd name="connsiteY6" fmla="*/ 2546604 h 3558540"/>
              <a:gd name="connsiteX7" fmla="*/ 9144 w 9153144"/>
              <a:gd name="connsiteY7" fmla="*/ 3195828 h 3558540"/>
              <a:gd name="connsiteX8" fmla="*/ 0 w 9153144"/>
              <a:gd name="connsiteY8" fmla="*/ 370332 h 3558540"/>
              <a:gd name="connsiteX0" fmla="*/ 0 w 9153144"/>
              <a:gd name="connsiteY0" fmla="*/ 347472 h 3535680"/>
              <a:gd name="connsiteX1" fmla="*/ 2651760 w 9153144"/>
              <a:gd name="connsiteY1" fmla="*/ 82296 h 3535680"/>
              <a:gd name="connsiteX2" fmla="*/ 6986016 w 9153144"/>
              <a:gd name="connsiteY2" fmla="*/ 841248 h 3535680"/>
              <a:gd name="connsiteX3" fmla="*/ 9153144 w 9153144"/>
              <a:gd name="connsiteY3" fmla="*/ 320040 h 3535680"/>
              <a:gd name="connsiteX4" fmla="*/ 9144000 w 9153144"/>
              <a:gd name="connsiteY4" fmla="*/ 2898648 h 3535680"/>
              <a:gd name="connsiteX5" fmla="*/ 6986016 w 9153144"/>
              <a:gd name="connsiteY5" fmla="*/ 3282696 h 3535680"/>
              <a:gd name="connsiteX6" fmla="*/ 3081528 w 9153144"/>
              <a:gd name="connsiteY6" fmla="*/ 2523744 h 3535680"/>
              <a:gd name="connsiteX7" fmla="*/ 9144 w 9153144"/>
              <a:gd name="connsiteY7" fmla="*/ 3172968 h 3535680"/>
              <a:gd name="connsiteX8" fmla="*/ 0 w 9153144"/>
              <a:gd name="connsiteY8" fmla="*/ 347472 h 3535680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499104"/>
              <a:gd name="connsiteX1" fmla="*/ 2651760 w 9153144"/>
              <a:gd name="connsiteY1" fmla="*/ 45720 h 3499104"/>
              <a:gd name="connsiteX2" fmla="*/ 6986016 w 9153144"/>
              <a:gd name="connsiteY2" fmla="*/ 804672 h 3499104"/>
              <a:gd name="connsiteX3" fmla="*/ 9153144 w 9153144"/>
              <a:gd name="connsiteY3" fmla="*/ 283464 h 3499104"/>
              <a:gd name="connsiteX4" fmla="*/ 9144000 w 9153144"/>
              <a:gd name="connsiteY4" fmla="*/ 2862072 h 3499104"/>
              <a:gd name="connsiteX5" fmla="*/ 6986016 w 9153144"/>
              <a:gd name="connsiteY5" fmla="*/ 3246120 h 3499104"/>
              <a:gd name="connsiteX6" fmla="*/ 3081528 w 9153144"/>
              <a:gd name="connsiteY6" fmla="*/ 2487168 h 3499104"/>
              <a:gd name="connsiteX7" fmla="*/ 9144 w 9153144"/>
              <a:gd name="connsiteY7" fmla="*/ 3136392 h 3499104"/>
              <a:gd name="connsiteX8" fmla="*/ 0 w 9153144"/>
              <a:gd name="connsiteY8" fmla="*/ 310896 h 34991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8604"/>
              <a:gd name="connsiteX1" fmla="*/ 2651760 w 9153144"/>
              <a:gd name="connsiteY1" fmla="*/ 45720 h 3308604"/>
              <a:gd name="connsiteX2" fmla="*/ 6986016 w 9153144"/>
              <a:gd name="connsiteY2" fmla="*/ 804672 h 3308604"/>
              <a:gd name="connsiteX3" fmla="*/ 9153144 w 9153144"/>
              <a:gd name="connsiteY3" fmla="*/ 283464 h 3308604"/>
              <a:gd name="connsiteX4" fmla="*/ 9144000 w 9153144"/>
              <a:gd name="connsiteY4" fmla="*/ 2862072 h 3308604"/>
              <a:gd name="connsiteX5" fmla="*/ 6986016 w 9153144"/>
              <a:gd name="connsiteY5" fmla="*/ 3246120 h 3308604"/>
              <a:gd name="connsiteX6" fmla="*/ 3081528 w 9153144"/>
              <a:gd name="connsiteY6" fmla="*/ 2487168 h 3308604"/>
              <a:gd name="connsiteX7" fmla="*/ 9144 w 9153144"/>
              <a:gd name="connsiteY7" fmla="*/ 3136392 h 3308604"/>
              <a:gd name="connsiteX8" fmla="*/ 0 w 9153144"/>
              <a:gd name="connsiteY8" fmla="*/ 310896 h 3308604"/>
              <a:gd name="connsiteX0" fmla="*/ 0 w 9153144"/>
              <a:gd name="connsiteY0" fmla="*/ 310896 h 3306064"/>
              <a:gd name="connsiteX1" fmla="*/ 2651760 w 9153144"/>
              <a:gd name="connsiteY1" fmla="*/ 45720 h 3306064"/>
              <a:gd name="connsiteX2" fmla="*/ 6986016 w 9153144"/>
              <a:gd name="connsiteY2" fmla="*/ 804672 h 3306064"/>
              <a:gd name="connsiteX3" fmla="*/ 9153144 w 9153144"/>
              <a:gd name="connsiteY3" fmla="*/ 283464 h 3306064"/>
              <a:gd name="connsiteX4" fmla="*/ 9144000 w 9153144"/>
              <a:gd name="connsiteY4" fmla="*/ 2862072 h 3306064"/>
              <a:gd name="connsiteX5" fmla="*/ 6986016 w 9153144"/>
              <a:gd name="connsiteY5" fmla="*/ 3246120 h 3306064"/>
              <a:gd name="connsiteX6" fmla="*/ 3169920 w 9153144"/>
              <a:gd name="connsiteY6" fmla="*/ 2502408 h 3306064"/>
              <a:gd name="connsiteX7" fmla="*/ 9144 w 9153144"/>
              <a:gd name="connsiteY7" fmla="*/ 3136392 h 3306064"/>
              <a:gd name="connsiteX8" fmla="*/ 0 w 9153144"/>
              <a:gd name="connsiteY8" fmla="*/ 310896 h 3306064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0 w 9153144"/>
              <a:gd name="connsiteY0" fmla="*/ 310896 h 3309112"/>
              <a:gd name="connsiteX1" fmla="*/ 2651760 w 9153144"/>
              <a:gd name="connsiteY1" fmla="*/ 45720 h 3309112"/>
              <a:gd name="connsiteX2" fmla="*/ 6986016 w 9153144"/>
              <a:gd name="connsiteY2" fmla="*/ 804672 h 3309112"/>
              <a:gd name="connsiteX3" fmla="*/ 9153144 w 9153144"/>
              <a:gd name="connsiteY3" fmla="*/ 283464 h 3309112"/>
              <a:gd name="connsiteX4" fmla="*/ 9144000 w 9153144"/>
              <a:gd name="connsiteY4" fmla="*/ 2862072 h 3309112"/>
              <a:gd name="connsiteX5" fmla="*/ 6986016 w 9153144"/>
              <a:gd name="connsiteY5" fmla="*/ 3246120 h 3309112"/>
              <a:gd name="connsiteX6" fmla="*/ 3270504 w 9153144"/>
              <a:gd name="connsiteY6" fmla="*/ 2484120 h 3309112"/>
              <a:gd name="connsiteX7" fmla="*/ 9144 w 9153144"/>
              <a:gd name="connsiteY7" fmla="*/ 3136392 h 3309112"/>
              <a:gd name="connsiteX8" fmla="*/ 0 w 9153144"/>
              <a:gd name="connsiteY8" fmla="*/ 310896 h 3309112"/>
              <a:gd name="connsiteX0" fmla="*/ 381 w 9153525"/>
              <a:gd name="connsiteY0" fmla="*/ 310896 h 3309112"/>
              <a:gd name="connsiteX1" fmla="*/ 2652141 w 9153525"/>
              <a:gd name="connsiteY1" fmla="*/ 45720 h 3309112"/>
              <a:gd name="connsiteX2" fmla="*/ 6986397 w 9153525"/>
              <a:gd name="connsiteY2" fmla="*/ 804672 h 3309112"/>
              <a:gd name="connsiteX3" fmla="*/ 9153525 w 9153525"/>
              <a:gd name="connsiteY3" fmla="*/ 283464 h 3309112"/>
              <a:gd name="connsiteX4" fmla="*/ 9144381 w 9153525"/>
              <a:gd name="connsiteY4" fmla="*/ 2862072 h 3309112"/>
              <a:gd name="connsiteX5" fmla="*/ 6986397 w 9153525"/>
              <a:gd name="connsiteY5" fmla="*/ 3246120 h 3309112"/>
              <a:gd name="connsiteX6" fmla="*/ 3270885 w 9153525"/>
              <a:gd name="connsiteY6" fmla="*/ 2484120 h 3309112"/>
              <a:gd name="connsiteX7" fmla="*/ 0 w 9153525"/>
              <a:gd name="connsiteY7" fmla="*/ 3143536 h 3309112"/>
              <a:gd name="connsiteX8" fmla="*/ 381 w 9153525"/>
              <a:gd name="connsiteY8" fmla="*/ 310896 h 3309112"/>
              <a:gd name="connsiteX0" fmla="*/ 381 w 9144647"/>
              <a:gd name="connsiteY0" fmla="*/ 310896 h 3309112"/>
              <a:gd name="connsiteX1" fmla="*/ 2652141 w 9144647"/>
              <a:gd name="connsiteY1" fmla="*/ 45720 h 3309112"/>
              <a:gd name="connsiteX2" fmla="*/ 6986397 w 9144647"/>
              <a:gd name="connsiteY2" fmla="*/ 804672 h 3309112"/>
              <a:gd name="connsiteX3" fmla="*/ 9144647 w 9144647"/>
              <a:gd name="connsiteY3" fmla="*/ 290862 h 3309112"/>
              <a:gd name="connsiteX4" fmla="*/ 9144381 w 9144647"/>
              <a:gd name="connsiteY4" fmla="*/ 2862072 h 3309112"/>
              <a:gd name="connsiteX5" fmla="*/ 6986397 w 9144647"/>
              <a:gd name="connsiteY5" fmla="*/ 3246120 h 3309112"/>
              <a:gd name="connsiteX6" fmla="*/ 3270885 w 9144647"/>
              <a:gd name="connsiteY6" fmla="*/ 2484120 h 3309112"/>
              <a:gd name="connsiteX7" fmla="*/ 0 w 9144647"/>
              <a:gd name="connsiteY7" fmla="*/ 3143536 h 3309112"/>
              <a:gd name="connsiteX8" fmla="*/ 381 w 9144647"/>
              <a:gd name="connsiteY8" fmla="*/ 310896 h 3309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647" h="3309112">
                <a:moveTo>
                  <a:pt x="381" y="310896"/>
                </a:moveTo>
                <a:cubicBezTo>
                  <a:pt x="779145" y="155448"/>
                  <a:pt x="1484757" y="0"/>
                  <a:pt x="2652141" y="45720"/>
                </a:cubicBezTo>
                <a:cubicBezTo>
                  <a:pt x="3819525" y="91440"/>
                  <a:pt x="5904313" y="763815"/>
                  <a:pt x="6986397" y="804672"/>
                </a:cubicBezTo>
                <a:cubicBezTo>
                  <a:pt x="8068481" y="845529"/>
                  <a:pt x="8437511" y="566706"/>
                  <a:pt x="9144647" y="290862"/>
                </a:cubicBezTo>
                <a:cubicBezTo>
                  <a:pt x="9144558" y="1147932"/>
                  <a:pt x="9144470" y="2005002"/>
                  <a:pt x="9144381" y="2862072"/>
                </a:cubicBezTo>
                <a:cubicBezTo>
                  <a:pt x="8450961" y="3142488"/>
                  <a:pt x="7965313" y="3309112"/>
                  <a:pt x="6986397" y="3246120"/>
                </a:cubicBezTo>
                <a:cubicBezTo>
                  <a:pt x="6007481" y="3183128"/>
                  <a:pt x="4435284" y="2501217"/>
                  <a:pt x="3270885" y="2484120"/>
                </a:cubicBezTo>
                <a:cubicBezTo>
                  <a:pt x="2106486" y="2467023"/>
                  <a:pt x="830580" y="2857024"/>
                  <a:pt x="0" y="3143536"/>
                </a:cubicBezTo>
                <a:lnTo>
                  <a:pt x="381" y="3108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7699248" y="1298448"/>
            <a:ext cx="987552" cy="9875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7013448" y="1929384"/>
            <a:ext cx="512064" cy="512064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685800" y="4114800"/>
            <a:ext cx="1216152" cy="121615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621792" y="2212847"/>
            <a:ext cx="7927848" cy="2203704"/>
          </a:xfrm>
        </p:spPr>
        <p:txBody>
          <a:bodyPr rtlCol="0">
            <a:norm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86400"/>
            <a:ext cx="6400800" cy="66751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SzPct val="85000"/>
              <a:buFont typeface="Wingdings" pitchFamily="2" charset="2"/>
              <a:buNone/>
              <a:defRPr lang="en-US" sz="2000" i="1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1C5A-C805-4889-B8C7-364B2D7CC8D1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CABF2-9609-4E63-9E7E-E53BB6EE2E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 userDrawn="1"/>
        </p:nvSpPr>
        <p:spPr bwMode="gray">
          <a:xfrm>
            <a:off x="0" y="0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8"/>
          <p:cNvSpPr/>
          <p:nvPr userDrawn="1"/>
        </p:nvSpPr>
        <p:spPr bwMode="invGray">
          <a:xfrm>
            <a:off x="0" y="-1588"/>
            <a:ext cx="9144000" cy="109378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9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0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1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57200" y="649224"/>
            <a:ext cx="8229600" cy="99669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288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DEEAA-2049-4FEF-A2E9-2ECBCEFC8053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E697D-9AA5-4ED9-B668-B46A5A6F6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 userDrawn="1"/>
        </p:nvSpPr>
        <p:spPr bwMode="gray">
          <a:xfrm flipV="1">
            <a:off x="0" y="5591175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8"/>
          <p:cNvSpPr/>
          <p:nvPr userDrawn="1"/>
        </p:nvSpPr>
        <p:spPr bwMode="invGray">
          <a:xfrm flipV="1">
            <a:off x="0" y="5780088"/>
            <a:ext cx="9144000" cy="1093787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9"/>
          <p:cNvSpPr/>
          <p:nvPr/>
        </p:nvSpPr>
        <p:spPr bwMode="gray">
          <a:xfrm>
            <a:off x="8147304" y="56418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0"/>
          <p:cNvSpPr/>
          <p:nvPr/>
        </p:nvSpPr>
        <p:spPr bwMode="gray">
          <a:xfrm>
            <a:off x="8641080" y="521208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1"/>
          <p:cNvSpPr/>
          <p:nvPr/>
        </p:nvSpPr>
        <p:spPr bwMode="gray">
          <a:xfrm>
            <a:off x="283464" y="5641848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black">
          <a:xfrm>
            <a:off x="6931152" y="274638"/>
            <a:ext cx="1755648" cy="5669280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696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D6D7DD9-DACA-4183-B927-409F712F6103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C1BF50-E139-4E74-9DA5-76C8C1C1A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 bwMode="gray">
          <a:xfrm>
            <a:off x="8165592" y="667512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 bwMode="gray">
          <a:xfrm>
            <a:off x="7882128" y="1353312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457200" y="1801368"/>
            <a:ext cx="8229600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 rtlCol="0">
            <a:noAutofit/>
            <a:scene3d>
              <a:camera prst="orthographicFront"/>
              <a:lightRig rig="glow" dir="t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1">
                  <a:lumMod val="20000"/>
                  <a:lumOff val="8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ln w="6350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48000">
                      <a:schemeClr val="accent1">
                        <a:lumMod val="60000"/>
                        <a:lumOff val="40000"/>
                      </a:schemeClr>
                    </a:gs>
                    <a:gs pos="57000">
                      <a:schemeClr val="accent1">
                        <a:lumMod val="20000"/>
                        <a:lumOff val="80000"/>
                      </a:schemeClr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80010" dist="40640" dir="5040000" algn="tl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3CC84-90C1-453E-A9C9-F0100CD495E6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5E620-4CE2-47F0-B7F1-2DB617CB1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0"/>
          <p:cNvSpPr/>
          <p:nvPr/>
        </p:nvSpPr>
        <p:spPr bwMode="gray">
          <a:xfrm>
            <a:off x="0" y="427038"/>
            <a:ext cx="9144000" cy="4525962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3996431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7 w 9153196"/>
              <a:gd name="connsiteY3" fmla="*/ 4518094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808828"/>
              <a:gd name="connsiteX1" fmla="*/ 0 w 9153196"/>
              <a:gd name="connsiteY1" fmla="*/ 4757736 h 4808828"/>
              <a:gd name="connsiteX2" fmla="*/ 2983307 w 9153196"/>
              <a:gd name="connsiteY2" fmla="*/ 3938179 h 4808828"/>
              <a:gd name="connsiteX3" fmla="*/ 6766918 w 9153196"/>
              <a:gd name="connsiteY3" fmla="*/ 4459842 h 4808828"/>
              <a:gd name="connsiteX4" fmla="*/ 9149297 w 9153196"/>
              <a:gd name="connsiteY4" fmla="*/ 4461355 h 4808828"/>
              <a:gd name="connsiteX5" fmla="*/ 9153196 w 9153196"/>
              <a:gd name="connsiteY5" fmla="*/ 0 h 4808828"/>
              <a:gd name="connsiteX6" fmla="*/ 52 w 9153196"/>
              <a:gd name="connsiteY6" fmla="*/ 1284 h 4808828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3307 w 9153196"/>
              <a:gd name="connsiteY2" fmla="*/ 3938179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66918 w 9153196"/>
              <a:gd name="connsiteY3" fmla="*/ 4459842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3115058 w 9153196"/>
              <a:gd name="connsiteY2" fmla="*/ 3911480 h 4757736"/>
              <a:gd name="connsiteX3" fmla="*/ 6736870 w 9153196"/>
              <a:gd name="connsiteY3" fmla="*/ 4428289 h 4757736"/>
              <a:gd name="connsiteX4" fmla="*/ 9149297 w 9153196"/>
              <a:gd name="connsiteY4" fmla="*/ 446135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02972" y="4559785"/>
                  <a:pt x="1992246" y="3966388"/>
                  <a:pt x="3115058" y="3911480"/>
                </a:cubicBezTo>
                <a:cubicBezTo>
                  <a:pt x="4237870" y="3856572"/>
                  <a:pt x="5939190" y="4331788"/>
                  <a:pt x="6736870" y="4428289"/>
                </a:cubicBezTo>
                <a:cubicBezTo>
                  <a:pt x="7534550" y="4524790"/>
                  <a:pt x="8253185" y="4658343"/>
                  <a:pt x="9149297" y="4461355"/>
                </a:cubicBezTo>
                <a:cubicBezTo>
                  <a:pt x="9150597" y="300012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6"/>
          <p:cNvSpPr/>
          <p:nvPr/>
        </p:nvSpPr>
        <p:spPr bwMode="invGray">
          <a:xfrm>
            <a:off x="0" y="0"/>
            <a:ext cx="9144000" cy="452596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0 h 4756452"/>
              <a:gd name="connsiteX1" fmla="*/ 0 w 9153196"/>
              <a:gd name="connsiteY1" fmla="*/ 4756452 h 4756452"/>
              <a:gd name="connsiteX2" fmla="*/ 2980996 w 9153196"/>
              <a:gd name="connsiteY2" fmla="*/ 4235436 h 4756452"/>
              <a:gd name="connsiteX3" fmla="*/ 6739180 w 9153196"/>
              <a:gd name="connsiteY3" fmla="*/ 4592052 h 4756452"/>
              <a:gd name="connsiteX4" fmla="*/ 9144052 w 9153196"/>
              <a:gd name="connsiteY4" fmla="*/ 4381740 h 4756452"/>
              <a:gd name="connsiteX5" fmla="*/ 9153196 w 9153196"/>
              <a:gd name="connsiteY5" fmla="*/ 3275316 h 4756452"/>
              <a:gd name="connsiteX6" fmla="*/ 52 w 9153196"/>
              <a:gd name="connsiteY6" fmla="*/ 0 h 4756452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4052 w 9153196"/>
              <a:gd name="connsiteY4" fmla="*/ 4383024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  <a:gd name="connsiteX0" fmla="*/ 52 w 9153196"/>
              <a:gd name="connsiteY0" fmla="*/ 1284 h 4757736"/>
              <a:gd name="connsiteX1" fmla="*/ 0 w 9153196"/>
              <a:gd name="connsiteY1" fmla="*/ 4757736 h 4757736"/>
              <a:gd name="connsiteX2" fmla="*/ 2980996 w 9153196"/>
              <a:gd name="connsiteY2" fmla="*/ 4236720 h 4757736"/>
              <a:gd name="connsiteX3" fmla="*/ 6739180 w 9153196"/>
              <a:gd name="connsiteY3" fmla="*/ 4593336 h 4757736"/>
              <a:gd name="connsiteX4" fmla="*/ 9149297 w 9153196"/>
              <a:gd name="connsiteY4" fmla="*/ 4383685 h 4757736"/>
              <a:gd name="connsiteX5" fmla="*/ 9153196 w 9153196"/>
              <a:gd name="connsiteY5" fmla="*/ 0 h 4757736"/>
              <a:gd name="connsiteX6" fmla="*/ 52 w 9153196"/>
              <a:gd name="connsiteY6" fmla="*/ 1284 h 4757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4757736">
                <a:moveTo>
                  <a:pt x="52" y="1284"/>
                </a:moveTo>
                <a:cubicBezTo>
                  <a:pt x="35" y="491948"/>
                  <a:pt x="17" y="4267072"/>
                  <a:pt x="0" y="4757736"/>
                </a:cubicBezTo>
                <a:cubicBezTo>
                  <a:pt x="414528" y="4596192"/>
                  <a:pt x="1857799" y="4264120"/>
                  <a:pt x="2980996" y="4236720"/>
                </a:cubicBezTo>
                <a:cubicBezTo>
                  <a:pt x="4104193" y="4209320"/>
                  <a:pt x="5900665" y="4503309"/>
                  <a:pt x="6739180" y="4593336"/>
                </a:cubicBezTo>
                <a:cubicBezTo>
                  <a:pt x="7577695" y="4683363"/>
                  <a:pt x="8253185" y="4731157"/>
                  <a:pt x="9149297" y="4383685"/>
                </a:cubicBezTo>
                <a:cubicBezTo>
                  <a:pt x="9150597" y="2922457"/>
                  <a:pt x="9151896" y="1461228"/>
                  <a:pt x="9153196" y="0"/>
                </a:cubicBez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 bwMode="gray">
          <a:xfrm>
            <a:off x="8065008" y="3849624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 bwMode="gray">
          <a:xfrm>
            <a:off x="7790688" y="453542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9"/>
          <p:cNvSpPr/>
          <p:nvPr/>
        </p:nvSpPr>
        <p:spPr bwMode="gray">
          <a:xfrm>
            <a:off x="301752" y="3840480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1143000" y="5129784"/>
            <a:ext cx="7287768" cy="1362075"/>
          </a:xfrm>
        </p:spPr>
        <p:txBody>
          <a:bodyPr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b="1" kern="1200" cap="all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1143000" y="4425696"/>
            <a:ext cx="7287768" cy="7132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6E43B-0693-4374-AF19-642254D606C6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41126-A923-48CC-A6BA-0195FFD67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/>
          <p:nvPr/>
        </p:nvSpPr>
        <p:spPr bwMode="gray">
          <a:xfrm>
            <a:off x="0" y="0"/>
            <a:ext cx="9144000" cy="1928813"/>
          </a:xfrm>
          <a:custGeom>
            <a:avLst/>
            <a:gdLst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2104644"/>
              <a:gd name="connsiteX1" fmla="*/ 0 w 9144000"/>
              <a:gd name="connsiteY1" fmla="*/ 1929384 h 2104644"/>
              <a:gd name="connsiteX2" fmla="*/ 2971800 w 9144000"/>
              <a:gd name="connsiteY2" fmla="*/ 1307592 h 2104644"/>
              <a:gd name="connsiteX3" fmla="*/ 9134856 w 9144000"/>
              <a:gd name="connsiteY3" fmla="*/ 1609344 h 2104644"/>
              <a:gd name="connsiteX4" fmla="*/ 9144000 w 9144000"/>
              <a:gd name="connsiteY4" fmla="*/ 0 h 2104644"/>
              <a:gd name="connsiteX5" fmla="*/ 8503920 w 9144000"/>
              <a:gd name="connsiteY5" fmla="*/ 0 h 2104644"/>
              <a:gd name="connsiteX6" fmla="*/ 3858768 w 9144000"/>
              <a:gd name="connsiteY6" fmla="*/ 320040 h 2104644"/>
              <a:gd name="connsiteX7" fmla="*/ 0 w 9144000"/>
              <a:gd name="connsiteY7" fmla="*/ 256032 h 210464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  <a:gd name="connsiteX0" fmla="*/ 0 w 9144000"/>
              <a:gd name="connsiteY0" fmla="*/ 256032 h 1929384"/>
              <a:gd name="connsiteX1" fmla="*/ 0 w 9144000"/>
              <a:gd name="connsiteY1" fmla="*/ 1929384 h 1929384"/>
              <a:gd name="connsiteX2" fmla="*/ 2971800 w 9144000"/>
              <a:gd name="connsiteY2" fmla="*/ 1307592 h 1929384"/>
              <a:gd name="connsiteX3" fmla="*/ 9134856 w 9144000"/>
              <a:gd name="connsiteY3" fmla="*/ 1609344 h 1929384"/>
              <a:gd name="connsiteX4" fmla="*/ 9144000 w 9144000"/>
              <a:gd name="connsiteY4" fmla="*/ 0 h 1929384"/>
              <a:gd name="connsiteX5" fmla="*/ 8503920 w 9144000"/>
              <a:gd name="connsiteY5" fmla="*/ 0 h 1929384"/>
              <a:gd name="connsiteX6" fmla="*/ 3858768 w 9144000"/>
              <a:gd name="connsiteY6" fmla="*/ 320040 h 1929384"/>
              <a:gd name="connsiteX7" fmla="*/ 0 w 9144000"/>
              <a:gd name="connsiteY7" fmla="*/ 256032 h 1929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1929384">
                <a:moveTo>
                  <a:pt x="0" y="256032"/>
                </a:moveTo>
                <a:lnTo>
                  <a:pt x="0" y="1929384"/>
                </a:lnTo>
                <a:cubicBezTo>
                  <a:pt x="574548" y="1726692"/>
                  <a:pt x="1449324" y="1360932"/>
                  <a:pt x="2971800" y="1307592"/>
                </a:cubicBezTo>
                <a:cubicBezTo>
                  <a:pt x="4494276" y="1254252"/>
                  <a:pt x="7606284" y="1872996"/>
                  <a:pt x="9134856" y="1609344"/>
                </a:cubicBezTo>
                <a:lnTo>
                  <a:pt x="9144000" y="0"/>
                </a:lnTo>
                <a:lnTo>
                  <a:pt x="8503920" y="0"/>
                </a:lnTo>
                <a:cubicBezTo>
                  <a:pt x="7543800" y="844296"/>
                  <a:pt x="5111496" y="420624"/>
                  <a:pt x="3858768" y="320040"/>
                </a:cubicBezTo>
                <a:cubicBezTo>
                  <a:pt x="2606040" y="219456"/>
                  <a:pt x="1435608" y="76200"/>
                  <a:pt x="0" y="256032"/>
                </a:cubicBezTo>
                <a:close/>
              </a:path>
            </a:pathLst>
          </a:custGeom>
          <a:solidFill>
            <a:srgbClr val="40C6D8">
              <a:alpha val="40000"/>
            </a:srgb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8"/>
          <p:cNvSpPr/>
          <p:nvPr/>
        </p:nvSpPr>
        <p:spPr bwMode="invGray">
          <a:xfrm>
            <a:off x="0" y="228600"/>
            <a:ext cx="9144000" cy="1409700"/>
          </a:xfrm>
          <a:custGeom>
            <a:avLst/>
            <a:gdLst>
              <a:gd name="connsiteX0" fmla="*/ 0 w 9144000"/>
              <a:gd name="connsiteY0" fmla="*/ 393192 h 1344168"/>
              <a:gd name="connsiteX1" fmla="*/ 4544568 w 9144000"/>
              <a:gd name="connsiteY1" fmla="*/ 201168 h 1344168"/>
              <a:gd name="connsiteX2" fmla="*/ 9144000 w 9144000"/>
              <a:gd name="connsiteY2" fmla="*/ 0 h 1344168"/>
              <a:gd name="connsiteX3" fmla="*/ 9144000 w 9144000"/>
              <a:gd name="connsiteY3" fmla="*/ 1042416 h 1344168"/>
              <a:gd name="connsiteX4" fmla="*/ 4407408 w 9144000"/>
              <a:gd name="connsiteY4" fmla="*/ 978408 h 1344168"/>
              <a:gd name="connsiteX5" fmla="*/ 9144 w 9144000"/>
              <a:gd name="connsiteY5" fmla="*/ 1344168 h 1344168"/>
              <a:gd name="connsiteX6" fmla="*/ 0 w 9144000"/>
              <a:gd name="connsiteY6" fmla="*/ 393192 h 1344168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475232"/>
              <a:gd name="connsiteX1" fmla="*/ 4544568 w 9144000"/>
              <a:gd name="connsiteY1" fmla="*/ 234696 h 1475232"/>
              <a:gd name="connsiteX2" fmla="*/ 9144000 w 9144000"/>
              <a:gd name="connsiteY2" fmla="*/ 33528 h 1475232"/>
              <a:gd name="connsiteX3" fmla="*/ 9144000 w 9144000"/>
              <a:gd name="connsiteY3" fmla="*/ 1075944 h 1475232"/>
              <a:gd name="connsiteX4" fmla="*/ 4407408 w 9144000"/>
              <a:gd name="connsiteY4" fmla="*/ 1011936 h 1475232"/>
              <a:gd name="connsiteX5" fmla="*/ 9144 w 9144000"/>
              <a:gd name="connsiteY5" fmla="*/ 1377696 h 1475232"/>
              <a:gd name="connsiteX6" fmla="*/ 0 w 9144000"/>
              <a:gd name="connsiteY6" fmla="*/ 426720 h 1475232"/>
              <a:gd name="connsiteX0" fmla="*/ 0 w 9144000"/>
              <a:gd name="connsiteY0" fmla="*/ 426720 h 1377696"/>
              <a:gd name="connsiteX1" fmla="*/ 4544568 w 9144000"/>
              <a:gd name="connsiteY1" fmla="*/ 234696 h 1377696"/>
              <a:gd name="connsiteX2" fmla="*/ 9144000 w 9144000"/>
              <a:gd name="connsiteY2" fmla="*/ 33528 h 1377696"/>
              <a:gd name="connsiteX3" fmla="*/ 9144000 w 9144000"/>
              <a:gd name="connsiteY3" fmla="*/ 1075944 h 1377696"/>
              <a:gd name="connsiteX4" fmla="*/ 4407408 w 9144000"/>
              <a:gd name="connsiteY4" fmla="*/ 1011936 h 1377696"/>
              <a:gd name="connsiteX5" fmla="*/ 9144 w 9144000"/>
              <a:gd name="connsiteY5" fmla="*/ 1377696 h 1377696"/>
              <a:gd name="connsiteX6" fmla="*/ 0 w 9144000"/>
              <a:gd name="connsiteY6" fmla="*/ 426720 h 1377696"/>
              <a:gd name="connsiteX0" fmla="*/ 0 w 9144000"/>
              <a:gd name="connsiteY0" fmla="*/ 426720 h 1409700"/>
              <a:gd name="connsiteX1" fmla="*/ 4544568 w 9144000"/>
              <a:gd name="connsiteY1" fmla="*/ 234696 h 1409700"/>
              <a:gd name="connsiteX2" fmla="*/ 9144000 w 9144000"/>
              <a:gd name="connsiteY2" fmla="*/ 33528 h 1409700"/>
              <a:gd name="connsiteX3" fmla="*/ 9144000 w 9144000"/>
              <a:gd name="connsiteY3" fmla="*/ 1075944 h 1409700"/>
              <a:gd name="connsiteX4" fmla="*/ 4407408 w 9144000"/>
              <a:gd name="connsiteY4" fmla="*/ 1011936 h 1409700"/>
              <a:gd name="connsiteX5" fmla="*/ 9144 w 9144000"/>
              <a:gd name="connsiteY5" fmla="*/ 1377696 h 1409700"/>
              <a:gd name="connsiteX6" fmla="*/ 0 w 9144000"/>
              <a:gd name="connsiteY6" fmla="*/ 426720 h 1409700"/>
              <a:gd name="connsiteX0" fmla="*/ 381 w 9144381"/>
              <a:gd name="connsiteY0" fmla="*/ 426720 h 1409700"/>
              <a:gd name="connsiteX1" fmla="*/ 4544949 w 9144381"/>
              <a:gd name="connsiteY1" fmla="*/ 234696 h 1409700"/>
              <a:gd name="connsiteX2" fmla="*/ 9144381 w 9144381"/>
              <a:gd name="connsiteY2" fmla="*/ 33528 h 1409700"/>
              <a:gd name="connsiteX3" fmla="*/ 9144381 w 9144381"/>
              <a:gd name="connsiteY3" fmla="*/ 1075944 h 1409700"/>
              <a:gd name="connsiteX4" fmla="*/ 4407789 w 9144381"/>
              <a:gd name="connsiteY4" fmla="*/ 1011936 h 1409700"/>
              <a:gd name="connsiteX5" fmla="*/ 0 w 9144381"/>
              <a:gd name="connsiteY5" fmla="*/ 1384071 h 1409700"/>
              <a:gd name="connsiteX6" fmla="*/ 381 w 9144381"/>
              <a:gd name="connsiteY6" fmla="*/ 426720 h 1409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381" h="1409700">
                <a:moveTo>
                  <a:pt x="381" y="426720"/>
                </a:moveTo>
                <a:cubicBezTo>
                  <a:pt x="1664589" y="0"/>
                  <a:pt x="3036189" y="134112"/>
                  <a:pt x="4544949" y="234696"/>
                </a:cubicBezTo>
                <a:cubicBezTo>
                  <a:pt x="6053709" y="335280"/>
                  <a:pt x="8239125" y="509016"/>
                  <a:pt x="9144381" y="33528"/>
                </a:cubicBezTo>
                <a:lnTo>
                  <a:pt x="9144381" y="1075944"/>
                </a:lnTo>
                <a:cubicBezTo>
                  <a:pt x="8004429" y="1409700"/>
                  <a:pt x="5931852" y="960582"/>
                  <a:pt x="4407789" y="1011936"/>
                </a:cubicBezTo>
                <a:cubicBezTo>
                  <a:pt x="2883726" y="1063290"/>
                  <a:pt x="1237488" y="1109751"/>
                  <a:pt x="0" y="1384071"/>
                </a:cubicBezTo>
                <a:lnTo>
                  <a:pt x="381" y="426720"/>
                </a:ln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8311896" y="100584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7562088" y="173736"/>
            <a:ext cx="365760" cy="36576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210312" y="932688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2A553-1CF5-47BD-B344-DC94B0217AF7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B4411-9C32-4BBC-83BB-36DE4C16D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9"/>
          <p:cNvSpPr/>
          <p:nvPr/>
        </p:nvSpPr>
        <p:spPr bwMode="gray">
          <a:xfrm>
            <a:off x="8229600" y="1005840"/>
            <a:ext cx="612648" cy="612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 bwMode="gray">
          <a:xfrm>
            <a:off x="7699248" y="969264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283464" y="786384"/>
            <a:ext cx="996696" cy="996696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54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24328"/>
            <a:ext cx="4040188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24328"/>
            <a:ext cx="4041775" cy="369417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black">
          <a:xfrm>
            <a:off x="457200" y="187452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black">
          <a:xfrm>
            <a:off x="4645025" y="1874520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B5847-CCC8-41BA-9A86-7F17F8AA9D04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781C2-80C4-441A-A2A9-8CB6276A1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"/>
          <p:cNvSpPr/>
          <p:nvPr/>
        </p:nvSpPr>
        <p:spPr bwMode="gray">
          <a:xfrm>
            <a:off x="0" y="0"/>
            <a:ext cx="9150350" cy="1281113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6108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610884 h 18621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2999284 w 9153196"/>
              <a:gd name="connsiteY2" fmla="*/ 441960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0108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6281980 w 9153196"/>
              <a:gd name="connsiteY3" fmla="*/ 859536 h 1252536"/>
              <a:gd name="connsiteX4" fmla="*/ 9144052 w 9153196"/>
              <a:gd name="connsiteY4" fmla="*/ 877824 h 1252536"/>
              <a:gd name="connsiteX5" fmla="*/ 9153196 w 9153196"/>
              <a:gd name="connsiteY5" fmla="*/ 0 h 1252536"/>
              <a:gd name="connsiteX6" fmla="*/ 52 w 9153196"/>
              <a:gd name="connsiteY6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52536"/>
              <a:gd name="connsiteX1" fmla="*/ 0 w 9153196"/>
              <a:gd name="connsiteY1" fmla="*/ 1252536 h 1252536"/>
              <a:gd name="connsiteX2" fmla="*/ 3620429 w 9153196"/>
              <a:gd name="connsiteY2" fmla="*/ 483524 h 1252536"/>
              <a:gd name="connsiteX3" fmla="*/ 9144052 w 9153196"/>
              <a:gd name="connsiteY3" fmla="*/ 877824 h 1252536"/>
              <a:gd name="connsiteX4" fmla="*/ 9153196 w 9153196"/>
              <a:gd name="connsiteY4" fmla="*/ 0 h 1252536"/>
              <a:gd name="connsiteX5" fmla="*/ 52 w 9153196"/>
              <a:gd name="connsiteY5" fmla="*/ 1284 h 1252536"/>
              <a:gd name="connsiteX0" fmla="*/ 52 w 9153196"/>
              <a:gd name="connsiteY0" fmla="*/ 1284 h 1279374"/>
              <a:gd name="connsiteX1" fmla="*/ 0 w 9153196"/>
              <a:gd name="connsiteY1" fmla="*/ 1252536 h 1279374"/>
              <a:gd name="connsiteX2" fmla="*/ 3620429 w 9153196"/>
              <a:gd name="connsiteY2" fmla="*/ 483524 h 1279374"/>
              <a:gd name="connsiteX3" fmla="*/ 9144052 w 9153196"/>
              <a:gd name="connsiteY3" fmla="*/ 877824 h 1279374"/>
              <a:gd name="connsiteX4" fmla="*/ 9153196 w 9153196"/>
              <a:gd name="connsiteY4" fmla="*/ 0 h 1279374"/>
              <a:gd name="connsiteX5" fmla="*/ 52 w 9153196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0429 w 9150620"/>
              <a:gd name="connsiteY2" fmla="*/ 48352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41211 w 9150620"/>
              <a:gd name="connsiteY2" fmla="*/ 459690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79374"/>
              <a:gd name="connsiteX1" fmla="*/ 0 w 9150620"/>
              <a:gd name="connsiteY1" fmla="*/ 1252536 h 1279374"/>
              <a:gd name="connsiteX2" fmla="*/ 3622738 w 9150620"/>
              <a:gd name="connsiteY2" fmla="*/ 425264 h 1279374"/>
              <a:gd name="connsiteX3" fmla="*/ 9144052 w 9150620"/>
              <a:gd name="connsiteY3" fmla="*/ 877824 h 1279374"/>
              <a:gd name="connsiteX4" fmla="*/ 9150620 w 9150620"/>
              <a:gd name="connsiteY4" fmla="*/ 0 h 1279374"/>
              <a:gd name="connsiteX5" fmla="*/ 52 w 9150620"/>
              <a:gd name="connsiteY5" fmla="*/ 1284 h 1279374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252536"/>
              <a:gd name="connsiteX1" fmla="*/ 0 w 9150620"/>
              <a:gd name="connsiteY1" fmla="*/ 1252536 h 1252536"/>
              <a:gd name="connsiteX2" fmla="*/ 3622738 w 9150620"/>
              <a:gd name="connsiteY2" fmla="*/ 425264 h 1252536"/>
              <a:gd name="connsiteX3" fmla="*/ 9144052 w 9150620"/>
              <a:gd name="connsiteY3" fmla="*/ 877824 h 1252536"/>
              <a:gd name="connsiteX4" fmla="*/ 9150620 w 9150620"/>
              <a:gd name="connsiteY4" fmla="*/ 0 h 1252536"/>
              <a:gd name="connsiteX5" fmla="*/ 52 w 9150620"/>
              <a:gd name="connsiteY5" fmla="*/ 1284 h 1252536"/>
              <a:gd name="connsiteX0" fmla="*/ 52 w 9150620"/>
              <a:gd name="connsiteY0" fmla="*/ 1284 h 1340282"/>
              <a:gd name="connsiteX1" fmla="*/ 0 w 9150620"/>
              <a:gd name="connsiteY1" fmla="*/ 1252536 h 1340282"/>
              <a:gd name="connsiteX2" fmla="*/ 3622738 w 9150620"/>
              <a:gd name="connsiteY2" fmla="*/ 425264 h 1340282"/>
              <a:gd name="connsiteX3" fmla="*/ 9144052 w 9150620"/>
              <a:gd name="connsiteY3" fmla="*/ 877824 h 1340282"/>
              <a:gd name="connsiteX4" fmla="*/ 9150620 w 9150620"/>
              <a:gd name="connsiteY4" fmla="*/ 0 h 1340282"/>
              <a:gd name="connsiteX5" fmla="*/ 52 w 9150620"/>
              <a:gd name="connsiteY5" fmla="*/ 1284 h 1340282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  <a:gd name="connsiteX0" fmla="*/ 52 w 9150620"/>
              <a:gd name="connsiteY0" fmla="*/ 1284 h 1470041"/>
              <a:gd name="connsiteX1" fmla="*/ 0 w 9150620"/>
              <a:gd name="connsiteY1" fmla="*/ 1252536 h 1470041"/>
              <a:gd name="connsiteX2" fmla="*/ 3622738 w 9150620"/>
              <a:gd name="connsiteY2" fmla="*/ 425264 h 1470041"/>
              <a:gd name="connsiteX3" fmla="*/ 9144052 w 9150620"/>
              <a:gd name="connsiteY3" fmla="*/ 877824 h 1470041"/>
              <a:gd name="connsiteX4" fmla="*/ 9150620 w 9150620"/>
              <a:gd name="connsiteY4" fmla="*/ 0 h 1470041"/>
              <a:gd name="connsiteX5" fmla="*/ 52 w 9150620"/>
              <a:gd name="connsiteY5" fmla="*/ 1284 h 14700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50620" h="1470041">
                <a:moveTo>
                  <a:pt x="52" y="1284"/>
                </a:moveTo>
                <a:cubicBezTo>
                  <a:pt x="35" y="491948"/>
                  <a:pt x="17" y="761872"/>
                  <a:pt x="0" y="1252536"/>
                </a:cubicBezTo>
                <a:cubicBezTo>
                  <a:pt x="304800" y="1097088"/>
                  <a:pt x="1803165" y="328826"/>
                  <a:pt x="3622738" y="425264"/>
                </a:cubicBezTo>
                <a:cubicBezTo>
                  <a:pt x="5442311" y="521702"/>
                  <a:pt x="6970396" y="1470041"/>
                  <a:pt x="9144052" y="877824"/>
                </a:cubicBezTo>
                <a:cubicBezTo>
                  <a:pt x="9146241" y="585216"/>
                  <a:pt x="9148431" y="292608"/>
                  <a:pt x="9150620" y="0"/>
                </a:cubicBez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Freeform 5"/>
          <p:cNvSpPr/>
          <p:nvPr/>
        </p:nvSpPr>
        <p:spPr bwMode="invGray">
          <a:xfrm>
            <a:off x="0" y="-1588"/>
            <a:ext cx="9144000" cy="109378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763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763284 h 1481136"/>
              <a:gd name="connsiteX0" fmla="*/ 52 w 9153196"/>
              <a:gd name="connsiteY0" fmla="*/ 1284 h 719136"/>
              <a:gd name="connsiteX1" fmla="*/ 0 w 9153196"/>
              <a:gd name="connsiteY1" fmla="*/ 719136 h 719136"/>
              <a:gd name="connsiteX2" fmla="*/ 2980996 w 9153196"/>
              <a:gd name="connsiteY2" fmla="*/ 198120 h 719136"/>
              <a:gd name="connsiteX3" fmla="*/ 6739180 w 9153196"/>
              <a:gd name="connsiteY3" fmla="*/ 554736 h 719136"/>
              <a:gd name="connsiteX4" fmla="*/ 9144052 w 9153196"/>
              <a:gd name="connsiteY4" fmla="*/ 344424 h 719136"/>
              <a:gd name="connsiteX5" fmla="*/ 9153196 w 9153196"/>
              <a:gd name="connsiteY5" fmla="*/ 0 h 719136"/>
              <a:gd name="connsiteX6" fmla="*/ 52 w 9153196"/>
              <a:gd name="connsiteY6" fmla="*/ 1284 h 719136"/>
              <a:gd name="connsiteX0" fmla="*/ 17 w 9162305"/>
              <a:gd name="connsiteY0" fmla="*/ 0 h 775764"/>
              <a:gd name="connsiteX1" fmla="*/ 9109 w 9162305"/>
              <a:gd name="connsiteY1" fmla="*/ 775764 h 775764"/>
              <a:gd name="connsiteX2" fmla="*/ 2990105 w 9162305"/>
              <a:gd name="connsiteY2" fmla="*/ 254748 h 775764"/>
              <a:gd name="connsiteX3" fmla="*/ 6748289 w 9162305"/>
              <a:gd name="connsiteY3" fmla="*/ 611364 h 775764"/>
              <a:gd name="connsiteX4" fmla="*/ 9153161 w 9162305"/>
              <a:gd name="connsiteY4" fmla="*/ 401052 h 775764"/>
              <a:gd name="connsiteX5" fmla="*/ 9162305 w 9162305"/>
              <a:gd name="connsiteY5" fmla="*/ 56628 h 775764"/>
              <a:gd name="connsiteX6" fmla="*/ 17 w 9162305"/>
              <a:gd name="connsiteY6" fmla="*/ 0 h 775764"/>
              <a:gd name="connsiteX0" fmla="*/ 17 w 9162305"/>
              <a:gd name="connsiteY0" fmla="*/ 0 h 821484"/>
              <a:gd name="connsiteX1" fmla="*/ 9109 w 9162305"/>
              <a:gd name="connsiteY1" fmla="*/ 821484 h 821484"/>
              <a:gd name="connsiteX2" fmla="*/ 2990105 w 9162305"/>
              <a:gd name="connsiteY2" fmla="*/ 300468 h 821484"/>
              <a:gd name="connsiteX3" fmla="*/ 6748289 w 9162305"/>
              <a:gd name="connsiteY3" fmla="*/ 657084 h 821484"/>
              <a:gd name="connsiteX4" fmla="*/ 9153161 w 9162305"/>
              <a:gd name="connsiteY4" fmla="*/ 446772 h 821484"/>
              <a:gd name="connsiteX5" fmla="*/ 9162305 w 9162305"/>
              <a:gd name="connsiteY5" fmla="*/ 102348 h 821484"/>
              <a:gd name="connsiteX6" fmla="*/ 17 w 9162305"/>
              <a:gd name="connsiteY6" fmla="*/ 0 h 821484"/>
              <a:gd name="connsiteX0" fmla="*/ 17 w 9162305"/>
              <a:gd name="connsiteY0" fmla="*/ 0 h 848916"/>
              <a:gd name="connsiteX1" fmla="*/ 9109 w 9162305"/>
              <a:gd name="connsiteY1" fmla="*/ 848916 h 848916"/>
              <a:gd name="connsiteX2" fmla="*/ 2990105 w 9162305"/>
              <a:gd name="connsiteY2" fmla="*/ 327900 h 848916"/>
              <a:gd name="connsiteX3" fmla="*/ 6748289 w 9162305"/>
              <a:gd name="connsiteY3" fmla="*/ 684516 h 848916"/>
              <a:gd name="connsiteX4" fmla="*/ 9153161 w 9162305"/>
              <a:gd name="connsiteY4" fmla="*/ 474204 h 848916"/>
              <a:gd name="connsiteX5" fmla="*/ 9162305 w 9162305"/>
              <a:gd name="connsiteY5" fmla="*/ 129780 h 848916"/>
              <a:gd name="connsiteX6" fmla="*/ 17 w 9162305"/>
              <a:gd name="connsiteY6" fmla="*/ 0 h 848916"/>
              <a:gd name="connsiteX0" fmla="*/ 17 w 9171449"/>
              <a:gd name="connsiteY0" fmla="*/ 0 h 864156"/>
              <a:gd name="connsiteX1" fmla="*/ 18253 w 9171449"/>
              <a:gd name="connsiteY1" fmla="*/ 864156 h 864156"/>
              <a:gd name="connsiteX2" fmla="*/ 2999249 w 9171449"/>
              <a:gd name="connsiteY2" fmla="*/ 343140 h 864156"/>
              <a:gd name="connsiteX3" fmla="*/ 6757433 w 9171449"/>
              <a:gd name="connsiteY3" fmla="*/ 699756 h 864156"/>
              <a:gd name="connsiteX4" fmla="*/ 9162305 w 9171449"/>
              <a:gd name="connsiteY4" fmla="*/ 489444 h 864156"/>
              <a:gd name="connsiteX5" fmla="*/ 9171449 w 9171449"/>
              <a:gd name="connsiteY5" fmla="*/ 145020 h 864156"/>
              <a:gd name="connsiteX6" fmla="*/ 17 w 9171449"/>
              <a:gd name="connsiteY6" fmla="*/ 0 h 864156"/>
              <a:gd name="connsiteX0" fmla="*/ 17 w 9189737"/>
              <a:gd name="connsiteY0" fmla="*/ 0 h 952548"/>
              <a:gd name="connsiteX1" fmla="*/ 36541 w 9189737"/>
              <a:gd name="connsiteY1" fmla="*/ 952548 h 952548"/>
              <a:gd name="connsiteX2" fmla="*/ 3017537 w 9189737"/>
              <a:gd name="connsiteY2" fmla="*/ 431532 h 952548"/>
              <a:gd name="connsiteX3" fmla="*/ 6775721 w 9189737"/>
              <a:gd name="connsiteY3" fmla="*/ 788148 h 952548"/>
              <a:gd name="connsiteX4" fmla="*/ 9180593 w 9189737"/>
              <a:gd name="connsiteY4" fmla="*/ 577836 h 952548"/>
              <a:gd name="connsiteX5" fmla="*/ 9189737 w 9189737"/>
              <a:gd name="connsiteY5" fmla="*/ 233412 h 952548"/>
              <a:gd name="connsiteX6" fmla="*/ 17 w 9189737"/>
              <a:gd name="connsiteY6" fmla="*/ 0 h 952548"/>
              <a:gd name="connsiteX0" fmla="*/ 17 w 9171449"/>
              <a:gd name="connsiteY0" fmla="*/ 0 h 909876"/>
              <a:gd name="connsiteX1" fmla="*/ 18253 w 9171449"/>
              <a:gd name="connsiteY1" fmla="*/ 909876 h 909876"/>
              <a:gd name="connsiteX2" fmla="*/ 2999249 w 9171449"/>
              <a:gd name="connsiteY2" fmla="*/ 388860 h 909876"/>
              <a:gd name="connsiteX3" fmla="*/ 6757433 w 9171449"/>
              <a:gd name="connsiteY3" fmla="*/ 745476 h 909876"/>
              <a:gd name="connsiteX4" fmla="*/ 9162305 w 9171449"/>
              <a:gd name="connsiteY4" fmla="*/ 535164 h 909876"/>
              <a:gd name="connsiteX5" fmla="*/ 9171449 w 9171449"/>
              <a:gd name="connsiteY5" fmla="*/ 190740 h 909876"/>
              <a:gd name="connsiteX6" fmla="*/ 17 w 9171449"/>
              <a:gd name="connsiteY6" fmla="*/ 0 h 909876"/>
              <a:gd name="connsiteX0" fmla="*/ 17 w 9180593"/>
              <a:gd name="connsiteY0" fmla="*/ 13476 h 923352"/>
              <a:gd name="connsiteX1" fmla="*/ 18253 w 9180593"/>
              <a:gd name="connsiteY1" fmla="*/ 923352 h 923352"/>
              <a:gd name="connsiteX2" fmla="*/ 2999249 w 9180593"/>
              <a:gd name="connsiteY2" fmla="*/ 402336 h 923352"/>
              <a:gd name="connsiteX3" fmla="*/ 6757433 w 9180593"/>
              <a:gd name="connsiteY3" fmla="*/ 758952 h 923352"/>
              <a:gd name="connsiteX4" fmla="*/ 9162305 w 9180593"/>
              <a:gd name="connsiteY4" fmla="*/ 548640 h 923352"/>
              <a:gd name="connsiteX5" fmla="*/ 9180593 w 9180593"/>
              <a:gd name="connsiteY5" fmla="*/ 0 h 923352"/>
              <a:gd name="connsiteX6" fmla="*/ 17 w 9180593"/>
              <a:gd name="connsiteY6" fmla="*/ 13476 h 923352"/>
              <a:gd name="connsiteX0" fmla="*/ 17 w 9189737"/>
              <a:gd name="connsiteY0" fmla="*/ 0 h 909876"/>
              <a:gd name="connsiteX1" fmla="*/ 18253 w 9189737"/>
              <a:gd name="connsiteY1" fmla="*/ 909876 h 909876"/>
              <a:gd name="connsiteX2" fmla="*/ 2999249 w 9189737"/>
              <a:gd name="connsiteY2" fmla="*/ 388860 h 909876"/>
              <a:gd name="connsiteX3" fmla="*/ 6757433 w 9189737"/>
              <a:gd name="connsiteY3" fmla="*/ 745476 h 909876"/>
              <a:gd name="connsiteX4" fmla="*/ 9162305 w 9189737"/>
              <a:gd name="connsiteY4" fmla="*/ 535164 h 909876"/>
              <a:gd name="connsiteX5" fmla="*/ 9189737 w 9189737"/>
              <a:gd name="connsiteY5" fmla="*/ 10908 h 909876"/>
              <a:gd name="connsiteX6" fmla="*/ 17 w 9189737"/>
              <a:gd name="connsiteY6" fmla="*/ 0 h 909876"/>
              <a:gd name="connsiteX0" fmla="*/ 0 w 9189720"/>
              <a:gd name="connsiteY0" fmla="*/ 0 h 909876"/>
              <a:gd name="connsiteX1" fmla="*/ 18236 w 9189720"/>
              <a:gd name="connsiteY1" fmla="*/ 909876 h 909876"/>
              <a:gd name="connsiteX2" fmla="*/ 2999232 w 9189720"/>
              <a:gd name="connsiteY2" fmla="*/ 388860 h 909876"/>
              <a:gd name="connsiteX3" fmla="*/ 6757416 w 9189720"/>
              <a:gd name="connsiteY3" fmla="*/ 745476 h 909876"/>
              <a:gd name="connsiteX4" fmla="*/ 9162288 w 9189720"/>
              <a:gd name="connsiteY4" fmla="*/ 535164 h 909876"/>
              <a:gd name="connsiteX5" fmla="*/ 9189720 w 9189720"/>
              <a:gd name="connsiteY5" fmla="*/ 10908 h 909876"/>
              <a:gd name="connsiteX6" fmla="*/ 0 w 9189720"/>
              <a:gd name="connsiteY6" fmla="*/ 0 h 909876"/>
              <a:gd name="connsiteX0" fmla="*/ 0 w 9162288"/>
              <a:gd name="connsiteY0" fmla="*/ 1971 h 911847"/>
              <a:gd name="connsiteX1" fmla="*/ 18236 w 9162288"/>
              <a:gd name="connsiteY1" fmla="*/ 911847 h 911847"/>
              <a:gd name="connsiteX2" fmla="*/ 2999232 w 9162288"/>
              <a:gd name="connsiteY2" fmla="*/ 390831 h 911847"/>
              <a:gd name="connsiteX3" fmla="*/ 6757416 w 9162288"/>
              <a:gd name="connsiteY3" fmla="*/ 747447 h 911847"/>
              <a:gd name="connsiteX4" fmla="*/ 9162288 w 9162288"/>
              <a:gd name="connsiteY4" fmla="*/ 537135 h 911847"/>
              <a:gd name="connsiteX5" fmla="*/ 9161386 w 9162288"/>
              <a:gd name="connsiteY5" fmla="*/ 0 h 911847"/>
              <a:gd name="connsiteX6" fmla="*/ 0 w 9162288"/>
              <a:gd name="connsiteY6" fmla="*/ 1971 h 911847"/>
              <a:gd name="connsiteX0" fmla="*/ 20401 w 9144052"/>
              <a:gd name="connsiteY0" fmla="*/ 32880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0401 w 9144052"/>
              <a:gd name="connsiteY6" fmla="*/ 32880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6739180 w 9144052"/>
              <a:gd name="connsiteY3" fmla="*/ 747447 h 911847"/>
              <a:gd name="connsiteX4" fmla="*/ 9144052 w 9144052"/>
              <a:gd name="connsiteY4" fmla="*/ 537135 h 911847"/>
              <a:gd name="connsiteX5" fmla="*/ 9143150 w 9144052"/>
              <a:gd name="connsiteY5" fmla="*/ 0 h 911847"/>
              <a:gd name="connsiteX6" fmla="*/ 2371 w 9144052"/>
              <a:gd name="connsiteY6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2980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911847"/>
              <a:gd name="connsiteX1" fmla="*/ 0 w 9144052"/>
              <a:gd name="connsiteY1" fmla="*/ 911847 h 911847"/>
              <a:gd name="connsiteX2" fmla="*/ 3361996 w 9144052"/>
              <a:gd name="connsiteY2" fmla="*/ 390831 h 911847"/>
              <a:gd name="connsiteX3" fmla="*/ 9144052 w 9144052"/>
              <a:gd name="connsiteY3" fmla="*/ 537135 h 911847"/>
              <a:gd name="connsiteX4" fmla="*/ 9143150 w 9144052"/>
              <a:gd name="connsiteY4" fmla="*/ 0 h 911847"/>
              <a:gd name="connsiteX5" fmla="*/ 2371 w 9144052"/>
              <a:gd name="connsiteY5" fmla="*/ 1971 h 911847"/>
              <a:gd name="connsiteX0" fmla="*/ 2371 w 9144052"/>
              <a:gd name="connsiteY0" fmla="*/ 1971 h 1193400"/>
              <a:gd name="connsiteX1" fmla="*/ 0 w 9144052"/>
              <a:gd name="connsiteY1" fmla="*/ 911847 h 1193400"/>
              <a:gd name="connsiteX2" fmla="*/ 3361996 w 9144052"/>
              <a:gd name="connsiteY2" fmla="*/ 390831 h 1193400"/>
              <a:gd name="connsiteX3" fmla="*/ 9144052 w 9144052"/>
              <a:gd name="connsiteY3" fmla="*/ 537135 h 1193400"/>
              <a:gd name="connsiteX4" fmla="*/ 9143150 w 9144052"/>
              <a:gd name="connsiteY4" fmla="*/ 0 h 1193400"/>
              <a:gd name="connsiteX5" fmla="*/ 2371 w 9144052"/>
              <a:gd name="connsiteY5" fmla="*/ 1971 h 1193400"/>
              <a:gd name="connsiteX0" fmla="*/ 2371 w 9144052"/>
              <a:gd name="connsiteY0" fmla="*/ 1971 h 1125725"/>
              <a:gd name="connsiteX1" fmla="*/ 0 w 9144052"/>
              <a:gd name="connsiteY1" fmla="*/ 911847 h 1125725"/>
              <a:gd name="connsiteX2" fmla="*/ 3361996 w 9144052"/>
              <a:gd name="connsiteY2" fmla="*/ 390831 h 1125725"/>
              <a:gd name="connsiteX3" fmla="*/ 9144052 w 9144052"/>
              <a:gd name="connsiteY3" fmla="*/ 537135 h 1125725"/>
              <a:gd name="connsiteX4" fmla="*/ 9143150 w 9144052"/>
              <a:gd name="connsiteY4" fmla="*/ 0 h 1125725"/>
              <a:gd name="connsiteX5" fmla="*/ 2371 w 9144052"/>
              <a:gd name="connsiteY5" fmla="*/ 1971 h 1125725"/>
              <a:gd name="connsiteX0" fmla="*/ 2371 w 9144052"/>
              <a:gd name="connsiteY0" fmla="*/ 1971 h 1244834"/>
              <a:gd name="connsiteX1" fmla="*/ 0 w 9144052"/>
              <a:gd name="connsiteY1" fmla="*/ 911847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863120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61996 w 9144052"/>
              <a:gd name="connsiteY2" fmla="*/ 390831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3435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44834"/>
              <a:gd name="connsiteX1" fmla="*/ 0 w 9144052"/>
              <a:gd name="connsiteY1" fmla="*/ 749425 h 1244834"/>
              <a:gd name="connsiteX2" fmla="*/ 3114923 w 9144052"/>
              <a:gd name="connsiteY2" fmla="*/ 315034 h 1244834"/>
              <a:gd name="connsiteX3" fmla="*/ 9144052 w 9144052"/>
              <a:gd name="connsiteY3" fmla="*/ 537135 h 1244834"/>
              <a:gd name="connsiteX4" fmla="*/ 9143150 w 9144052"/>
              <a:gd name="connsiteY4" fmla="*/ 0 h 1244834"/>
              <a:gd name="connsiteX5" fmla="*/ 2371 w 9144052"/>
              <a:gd name="connsiteY5" fmla="*/ 1971 h 1244834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  <a:gd name="connsiteX0" fmla="*/ 2371 w 9144052"/>
              <a:gd name="connsiteY0" fmla="*/ 1971 h 1282732"/>
              <a:gd name="connsiteX1" fmla="*/ 0 w 9144052"/>
              <a:gd name="connsiteY1" fmla="*/ 749425 h 1282732"/>
              <a:gd name="connsiteX2" fmla="*/ 3114923 w 9144052"/>
              <a:gd name="connsiteY2" fmla="*/ 315034 h 1282732"/>
              <a:gd name="connsiteX3" fmla="*/ 9144052 w 9144052"/>
              <a:gd name="connsiteY3" fmla="*/ 537135 h 1282732"/>
              <a:gd name="connsiteX4" fmla="*/ 9143150 w 9144052"/>
              <a:gd name="connsiteY4" fmla="*/ 0 h 1282732"/>
              <a:gd name="connsiteX5" fmla="*/ 2371 w 9144052"/>
              <a:gd name="connsiteY5" fmla="*/ 1971 h 1282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052" h="1282732">
                <a:moveTo>
                  <a:pt x="2371" y="1971"/>
                </a:moveTo>
                <a:cubicBezTo>
                  <a:pt x="1581" y="305263"/>
                  <a:pt x="790" y="446133"/>
                  <a:pt x="0" y="749425"/>
                </a:cubicBezTo>
                <a:cubicBezTo>
                  <a:pt x="414528" y="587881"/>
                  <a:pt x="1394642" y="355830"/>
                  <a:pt x="3114923" y="315034"/>
                </a:cubicBezTo>
                <a:cubicBezTo>
                  <a:pt x="4835204" y="274238"/>
                  <a:pt x="7500499" y="1282732"/>
                  <a:pt x="9144052" y="537135"/>
                </a:cubicBezTo>
                <a:cubicBezTo>
                  <a:pt x="9143751" y="358090"/>
                  <a:pt x="9143451" y="179045"/>
                  <a:pt x="9143150" y="0"/>
                </a:cubicBezTo>
                <a:lnTo>
                  <a:pt x="2371" y="197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6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7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8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484632" y="813816"/>
            <a:ext cx="8229600" cy="1143000"/>
          </a:xfrm>
        </p:spPr>
        <p:txBody>
          <a:bodyPr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36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D721-5570-4D35-9874-BB006277C3D3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417FB-79CE-413A-B8D3-EF1B962BD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-1588"/>
            <a:ext cx="9150350" cy="1282701"/>
            <a:chOff x="-52" y="-1972"/>
            <a:chExt cx="9150672" cy="1283795"/>
          </a:xfrm>
        </p:grpSpPr>
        <p:sp>
          <p:nvSpPr>
            <p:cNvPr id="3" name="Freeform 5"/>
            <p:cNvSpPr/>
            <p:nvPr userDrawn="1"/>
          </p:nvSpPr>
          <p:spPr bwMode="invGray">
            <a:xfrm>
              <a:off x="-52" y="-383"/>
              <a:ext cx="9150672" cy="1282206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50620" h="1470041">
                  <a:moveTo>
                    <a:pt x="52" y="1284"/>
                  </a:moveTo>
                  <a:cubicBezTo>
                    <a:pt x="35" y="491948"/>
                    <a:pt x="17" y="761872"/>
                    <a:pt x="0" y="1252536"/>
                  </a:cubicBezTo>
                  <a:cubicBezTo>
                    <a:pt x="304800" y="1097088"/>
                    <a:pt x="1803165" y="328826"/>
                    <a:pt x="3622738" y="425264"/>
                  </a:cubicBezTo>
                  <a:cubicBezTo>
                    <a:pt x="5442311" y="521702"/>
                    <a:pt x="6970396" y="1470041"/>
                    <a:pt x="9144052" y="877824"/>
                  </a:cubicBezTo>
                  <a:cubicBezTo>
                    <a:pt x="9146241" y="585216"/>
                    <a:pt x="9148431" y="292608"/>
                    <a:pt x="9150620" y="0"/>
                  </a:cubicBezTo>
                  <a:lnTo>
                    <a:pt x="5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Freeform 6"/>
            <p:cNvSpPr/>
            <p:nvPr userDrawn="1"/>
          </p:nvSpPr>
          <p:spPr bwMode="invGray">
            <a:xfrm>
              <a:off x="-52" y="-1972"/>
              <a:ext cx="9144322" cy="1094721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4052" h="1282732">
                  <a:moveTo>
                    <a:pt x="2371" y="1971"/>
                  </a:moveTo>
                  <a:cubicBezTo>
                    <a:pt x="1581" y="305263"/>
                    <a:pt x="790" y="446133"/>
                    <a:pt x="0" y="749425"/>
                  </a:cubicBezTo>
                  <a:cubicBezTo>
                    <a:pt x="414528" y="587881"/>
                    <a:pt x="1394642" y="355830"/>
                    <a:pt x="3114923" y="315034"/>
                  </a:cubicBezTo>
                  <a:cubicBezTo>
                    <a:pt x="4835204" y="274238"/>
                    <a:pt x="7500499" y="1282732"/>
                    <a:pt x="9144052" y="537135"/>
                  </a:cubicBezTo>
                  <a:cubicBezTo>
                    <a:pt x="9143751" y="358090"/>
                    <a:pt x="9143451" y="179045"/>
                    <a:pt x="9143150" y="0"/>
                  </a:cubicBezTo>
                  <a:lnTo>
                    <a:pt x="2371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" name="Oval 7"/>
          <p:cNvSpPr/>
          <p:nvPr/>
        </p:nvSpPr>
        <p:spPr bwMode="gray">
          <a:xfrm>
            <a:off x="8074152" y="384048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 bwMode="gray">
          <a:xfrm>
            <a:off x="7498080" y="429768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 bwMode="gray">
          <a:xfrm>
            <a:off x="210312" y="210312"/>
            <a:ext cx="832104" cy="832104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5FFA6-E99E-47D1-8B35-8D6F9A3A0BD6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EA68D-AE88-46E1-AB94-523618D705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5400000">
            <a:off x="-2893219" y="2886869"/>
            <a:ext cx="6891338" cy="1104900"/>
            <a:chOff x="-18448" y="-1967"/>
            <a:chExt cx="9176991" cy="1292024"/>
          </a:xfrm>
        </p:grpSpPr>
        <p:sp>
          <p:nvSpPr>
            <p:cNvPr id="6" name="Freeform 8"/>
            <p:cNvSpPr/>
            <p:nvPr userDrawn="1"/>
          </p:nvSpPr>
          <p:spPr bwMode="invGray">
            <a:xfrm>
              <a:off x="-18448" y="-110"/>
              <a:ext cx="9176991" cy="1290167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9"/>
            <p:cNvSpPr/>
            <p:nvPr userDrawn="1"/>
          </p:nvSpPr>
          <p:spPr bwMode="invGray">
            <a:xfrm>
              <a:off x="-1535" y="-1966"/>
              <a:ext cx="9149508" cy="1266035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905255" y="273050"/>
            <a:ext cx="7781544" cy="950976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304" y="1371600"/>
            <a:ext cx="5111750" cy="475488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12" y="1362456"/>
            <a:ext cx="2569464" cy="47640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3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EABFB-9E95-41D2-B9D3-8ECD4CB35E70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9CF62-280B-4994-BC44-2EC2751B1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 rot="-5400000">
            <a:off x="-2893219" y="2886869"/>
            <a:ext cx="6891338" cy="1104900"/>
            <a:chOff x="-18448" y="-1967"/>
            <a:chExt cx="9176991" cy="1292024"/>
          </a:xfrm>
        </p:grpSpPr>
        <p:sp>
          <p:nvSpPr>
            <p:cNvPr id="6" name="Freeform 8"/>
            <p:cNvSpPr/>
            <p:nvPr userDrawn="1"/>
          </p:nvSpPr>
          <p:spPr bwMode="invGray">
            <a:xfrm>
              <a:off x="-18448" y="-110"/>
              <a:ext cx="9176991" cy="1290167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80996 w 9153196"/>
                <a:gd name="connsiteY2" fmla="*/ 96012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106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739180 w 9153196"/>
                <a:gd name="connsiteY3" fmla="*/ 13167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12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1284 h 1862136"/>
                <a:gd name="connsiteX0" fmla="*/ 52 w 9153196"/>
                <a:gd name="connsiteY0" fmla="*/ 610884 h 1862136"/>
                <a:gd name="connsiteX1" fmla="*/ 0 w 9153196"/>
                <a:gd name="connsiteY1" fmla="*/ 1862136 h 1862136"/>
                <a:gd name="connsiteX2" fmla="*/ 2999284 w 9153196"/>
                <a:gd name="connsiteY2" fmla="*/ 1051560 h 1862136"/>
                <a:gd name="connsiteX3" fmla="*/ 6281980 w 9153196"/>
                <a:gd name="connsiteY3" fmla="*/ 1469136 h 1862136"/>
                <a:gd name="connsiteX4" fmla="*/ 9144052 w 9153196"/>
                <a:gd name="connsiteY4" fmla="*/ 1487424 h 1862136"/>
                <a:gd name="connsiteX5" fmla="*/ 9153196 w 9153196"/>
                <a:gd name="connsiteY5" fmla="*/ 0 h 1862136"/>
                <a:gd name="connsiteX6" fmla="*/ 52 w 9153196"/>
                <a:gd name="connsiteY6" fmla="*/ 610884 h 18621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2999284 w 9153196"/>
                <a:gd name="connsiteY2" fmla="*/ 441960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0108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6281980 w 9153196"/>
                <a:gd name="connsiteY3" fmla="*/ 859536 h 1252536"/>
                <a:gd name="connsiteX4" fmla="*/ 9144052 w 9153196"/>
                <a:gd name="connsiteY4" fmla="*/ 877824 h 1252536"/>
                <a:gd name="connsiteX5" fmla="*/ 9153196 w 9153196"/>
                <a:gd name="connsiteY5" fmla="*/ 0 h 1252536"/>
                <a:gd name="connsiteX6" fmla="*/ 52 w 9153196"/>
                <a:gd name="connsiteY6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52536"/>
                <a:gd name="connsiteX1" fmla="*/ 0 w 9153196"/>
                <a:gd name="connsiteY1" fmla="*/ 1252536 h 1252536"/>
                <a:gd name="connsiteX2" fmla="*/ 3620429 w 9153196"/>
                <a:gd name="connsiteY2" fmla="*/ 483524 h 1252536"/>
                <a:gd name="connsiteX3" fmla="*/ 9144052 w 9153196"/>
                <a:gd name="connsiteY3" fmla="*/ 877824 h 1252536"/>
                <a:gd name="connsiteX4" fmla="*/ 9153196 w 9153196"/>
                <a:gd name="connsiteY4" fmla="*/ 0 h 1252536"/>
                <a:gd name="connsiteX5" fmla="*/ 52 w 9153196"/>
                <a:gd name="connsiteY5" fmla="*/ 1284 h 1252536"/>
                <a:gd name="connsiteX0" fmla="*/ 52 w 9153196"/>
                <a:gd name="connsiteY0" fmla="*/ 1284 h 1279374"/>
                <a:gd name="connsiteX1" fmla="*/ 0 w 9153196"/>
                <a:gd name="connsiteY1" fmla="*/ 1252536 h 1279374"/>
                <a:gd name="connsiteX2" fmla="*/ 3620429 w 9153196"/>
                <a:gd name="connsiteY2" fmla="*/ 483524 h 1279374"/>
                <a:gd name="connsiteX3" fmla="*/ 9144052 w 9153196"/>
                <a:gd name="connsiteY3" fmla="*/ 877824 h 1279374"/>
                <a:gd name="connsiteX4" fmla="*/ 9153196 w 9153196"/>
                <a:gd name="connsiteY4" fmla="*/ 0 h 1279374"/>
                <a:gd name="connsiteX5" fmla="*/ 52 w 9153196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0429 w 9150620"/>
                <a:gd name="connsiteY2" fmla="*/ 48352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41211 w 9150620"/>
                <a:gd name="connsiteY2" fmla="*/ 459690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79374"/>
                <a:gd name="connsiteX1" fmla="*/ 0 w 9150620"/>
                <a:gd name="connsiteY1" fmla="*/ 1252536 h 1279374"/>
                <a:gd name="connsiteX2" fmla="*/ 3622738 w 9150620"/>
                <a:gd name="connsiteY2" fmla="*/ 425264 h 1279374"/>
                <a:gd name="connsiteX3" fmla="*/ 9144052 w 9150620"/>
                <a:gd name="connsiteY3" fmla="*/ 877824 h 1279374"/>
                <a:gd name="connsiteX4" fmla="*/ 9150620 w 9150620"/>
                <a:gd name="connsiteY4" fmla="*/ 0 h 1279374"/>
                <a:gd name="connsiteX5" fmla="*/ 52 w 9150620"/>
                <a:gd name="connsiteY5" fmla="*/ 1284 h 1279374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252536"/>
                <a:gd name="connsiteX1" fmla="*/ 0 w 9150620"/>
                <a:gd name="connsiteY1" fmla="*/ 1252536 h 1252536"/>
                <a:gd name="connsiteX2" fmla="*/ 3622738 w 9150620"/>
                <a:gd name="connsiteY2" fmla="*/ 425264 h 1252536"/>
                <a:gd name="connsiteX3" fmla="*/ 9144052 w 9150620"/>
                <a:gd name="connsiteY3" fmla="*/ 877824 h 1252536"/>
                <a:gd name="connsiteX4" fmla="*/ 9150620 w 9150620"/>
                <a:gd name="connsiteY4" fmla="*/ 0 h 1252536"/>
                <a:gd name="connsiteX5" fmla="*/ 52 w 9150620"/>
                <a:gd name="connsiteY5" fmla="*/ 1284 h 1252536"/>
                <a:gd name="connsiteX0" fmla="*/ 52 w 9150620"/>
                <a:gd name="connsiteY0" fmla="*/ 1284 h 1340282"/>
                <a:gd name="connsiteX1" fmla="*/ 0 w 9150620"/>
                <a:gd name="connsiteY1" fmla="*/ 1252536 h 1340282"/>
                <a:gd name="connsiteX2" fmla="*/ 3622738 w 9150620"/>
                <a:gd name="connsiteY2" fmla="*/ 425264 h 1340282"/>
                <a:gd name="connsiteX3" fmla="*/ 9144052 w 9150620"/>
                <a:gd name="connsiteY3" fmla="*/ 877824 h 1340282"/>
                <a:gd name="connsiteX4" fmla="*/ 9150620 w 9150620"/>
                <a:gd name="connsiteY4" fmla="*/ 0 h 1340282"/>
                <a:gd name="connsiteX5" fmla="*/ 52 w 9150620"/>
                <a:gd name="connsiteY5" fmla="*/ 1284 h 1340282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52 w 9150620"/>
                <a:gd name="connsiteY0" fmla="*/ 1284 h 1470041"/>
                <a:gd name="connsiteX1" fmla="*/ 0 w 9150620"/>
                <a:gd name="connsiteY1" fmla="*/ 1252536 h 1470041"/>
                <a:gd name="connsiteX2" fmla="*/ 3622738 w 9150620"/>
                <a:gd name="connsiteY2" fmla="*/ 425264 h 1470041"/>
                <a:gd name="connsiteX3" fmla="*/ 9144052 w 9150620"/>
                <a:gd name="connsiteY3" fmla="*/ 877824 h 1470041"/>
                <a:gd name="connsiteX4" fmla="*/ 9150620 w 9150620"/>
                <a:gd name="connsiteY4" fmla="*/ 0 h 1470041"/>
                <a:gd name="connsiteX5" fmla="*/ 52 w 9150620"/>
                <a:gd name="connsiteY5" fmla="*/ 1284 h 1470041"/>
                <a:gd name="connsiteX0" fmla="*/ 18502 w 9169070"/>
                <a:gd name="connsiteY0" fmla="*/ 1284 h 1489619"/>
                <a:gd name="connsiteX1" fmla="*/ 0 w 9169070"/>
                <a:gd name="connsiteY1" fmla="*/ 1489619 h 1489619"/>
                <a:gd name="connsiteX2" fmla="*/ 3641188 w 9169070"/>
                <a:gd name="connsiteY2" fmla="*/ 425264 h 1489619"/>
                <a:gd name="connsiteX3" fmla="*/ 9162502 w 9169070"/>
                <a:gd name="connsiteY3" fmla="*/ 877824 h 1489619"/>
                <a:gd name="connsiteX4" fmla="*/ 9169070 w 9169070"/>
                <a:gd name="connsiteY4" fmla="*/ 0 h 1489619"/>
                <a:gd name="connsiteX5" fmla="*/ 18502 w 9169070"/>
                <a:gd name="connsiteY5" fmla="*/ 1284 h 1489619"/>
                <a:gd name="connsiteX0" fmla="*/ 18502 w 9169070"/>
                <a:gd name="connsiteY0" fmla="*/ 1284 h 1654092"/>
                <a:gd name="connsiteX1" fmla="*/ 0 w 9169070"/>
                <a:gd name="connsiteY1" fmla="*/ 1489619 h 1654092"/>
                <a:gd name="connsiteX2" fmla="*/ 3641188 w 9169070"/>
                <a:gd name="connsiteY2" fmla="*/ 425264 h 1654092"/>
                <a:gd name="connsiteX3" fmla="*/ 9137904 w 9169070"/>
                <a:gd name="connsiteY3" fmla="*/ 1061874 h 1654092"/>
                <a:gd name="connsiteX4" fmla="*/ 9169070 w 9169070"/>
                <a:gd name="connsiteY4" fmla="*/ 0 h 1654092"/>
                <a:gd name="connsiteX5" fmla="*/ 18502 w 916907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41188 w 9176990"/>
                <a:gd name="connsiteY2" fmla="*/ 42526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687310 w 9176990"/>
                <a:gd name="connsiteY2" fmla="*/ 649870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0119 w 9176990"/>
                <a:gd name="connsiteY2" fmla="*/ 555828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654092"/>
                <a:gd name="connsiteX1" fmla="*/ 0 w 9176990"/>
                <a:gd name="connsiteY1" fmla="*/ 1489619 h 1654092"/>
                <a:gd name="connsiteX2" fmla="*/ 3209344 w 9176990"/>
                <a:gd name="connsiteY2" fmla="*/ 515274 h 1654092"/>
                <a:gd name="connsiteX3" fmla="*/ 9174801 w 9176990"/>
                <a:gd name="connsiteY3" fmla="*/ 1061875 h 1654092"/>
                <a:gd name="connsiteX4" fmla="*/ 9169070 w 9176990"/>
                <a:gd name="connsiteY4" fmla="*/ 0 h 1654092"/>
                <a:gd name="connsiteX5" fmla="*/ 18502 w 9176990"/>
                <a:gd name="connsiteY5" fmla="*/ 1284 h 1654092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95308 w 9176990"/>
                <a:gd name="connsiteY3" fmla="*/ 114570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1030952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734404 w 9176990"/>
                <a:gd name="connsiteY3" fmla="*/ 98104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267623 w 9176990"/>
                <a:gd name="connsiteY3" fmla="*/ 866290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  <a:gd name="connsiteX0" fmla="*/ 18502 w 9176990"/>
                <a:gd name="connsiteY0" fmla="*/ 1284 h 1489619"/>
                <a:gd name="connsiteX1" fmla="*/ 0 w 9176990"/>
                <a:gd name="connsiteY1" fmla="*/ 1489619 h 1489619"/>
                <a:gd name="connsiteX2" fmla="*/ 3209344 w 9176990"/>
                <a:gd name="connsiteY2" fmla="*/ 515274 h 1489619"/>
                <a:gd name="connsiteX3" fmla="*/ 6307596 w 9176990"/>
                <a:gd name="connsiteY3" fmla="*/ 941158 h 1489619"/>
                <a:gd name="connsiteX4" fmla="*/ 9174801 w 9176990"/>
                <a:gd name="connsiteY4" fmla="*/ 1061875 h 1489619"/>
                <a:gd name="connsiteX5" fmla="*/ 9169070 w 9176990"/>
                <a:gd name="connsiteY5" fmla="*/ 0 h 1489619"/>
                <a:gd name="connsiteX6" fmla="*/ 18502 w 9176990"/>
                <a:gd name="connsiteY6" fmla="*/ 1284 h 1489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76990" h="1489619">
                  <a:moveTo>
                    <a:pt x="18502" y="1284"/>
                  </a:moveTo>
                  <a:cubicBezTo>
                    <a:pt x="18485" y="491948"/>
                    <a:pt x="17" y="998955"/>
                    <a:pt x="0" y="1489619"/>
                  </a:cubicBezTo>
                  <a:cubicBezTo>
                    <a:pt x="304800" y="1334171"/>
                    <a:pt x="2076793" y="572593"/>
                    <a:pt x="3209344" y="515274"/>
                  </a:cubicBezTo>
                  <a:cubicBezTo>
                    <a:pt x="4341895" y="457955"/>
                    <a:pt x="5743827" y="772070"/>
                    <a:pt x="6307596" y="941158"/>
                  </a:cubicBezTo>
                  <a:cubicBezTo>
                    <a:pt x="6871365" y="1110246"/>
                    <a:pt x="8191884" y="1377605"/>
                    <a:pt x="9174801" y="1061875"/>
                  </a:cubicBezTo>
                  <a:cubicBezTo>
                    <a:pt x="9176990" y="769267"/>
                    <a:pt x="9166881" y="292608"/>
                    <a:pt x="9169070" y="0"/>
                  </a:cubicBezTo>
                  <a:lnTo>
                    <a:pt x="18502" y="1284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9"/>
            <p:cNvSpPr/>
            <p:nvPr userDrawn="1"/>
          </p:nvSpPr>
          <p:spPr bwMode="invGray">
            <a:xfrm>
              <a:off x="-1535" y="-1966"/>
              <a:ext cx="9149508" cy="1266035"/>
            </a:xfrm>
            <a:custGeom>
              <a:avLst/>
              <a:gdLst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630680"/>
                <a:gd name="connsiteX1" fmla="*/ 18288 w 9153144"/>
                <a:gd name="connsiteY1" fmla="*/ 1472184 h 1630680"/>
                <a:gd name="connsiteX2" fmla="*/ 2980944 w 9153144"/>
                <a:gd name="connsiteY2" fmla="*/ 960120 h 1630680"/>
                <a:gd name="connsiteX3" fmla="*/ 7114032 w 9153144"/>
                <a:gd name="connsiteY3" fmla="*/ 1353312 h 1630680"/>
                <a:gd name="connsiteX4" fmla="*/ 9144000 w 9153144"/>
                <a:gd name="connsiteY4" fmla="*/ 1106424 h 1630680"/>
                <a:gd name="connsiteX5" fmla="*/ 9153144 w 9153144"/>
                <a:gd name="connsiteY5" fmla="*/ 0 h 1630680"/>
                <a:gd name="connsiteX6" fmla="*/ 0 w 9153144"/>
                <a:gd name="connsiteY6" fmla="*/ 9144 h 1630680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7114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3032 w 9153144"/>
                <a:gd name="connsiteY3" fmla="*/ 1353312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0 w 9153144"/>
                <a:gd name="connsiteY0" fmla="*/ 9144 h 1472184"/>
                <a:gd name="connsiteX1" fmla="*/ 18288 w 9153144"/>
                <a:gd name="connsiteY1" fmla="*/ 1472184 h 1472184"/>
                <a:gd name="connsiteX2" fmla="*/ 2980944 w 9153144"/>
                <a:gd name="connsiteY2" fmla="*/ 960120 h 1472184"/>
                <a:gd name="connsiteX3" fmla="*/ 6739128 w 9153144"/>
                <a:gd name="connsiteY3" fmla="*/ 1316736 h 1472184"/>
                <a:gd name="connsiteX4" fmla="*/ 9144000 w 9153144"/>
                <a:gd name="connsiteY4" fmla="*/ 1106424 h 1472184"/>
                <a:gd name="connsiteX5" fmla="*/ 9153144 w 9153144"/>
                <a:gd name="connsiteY5" fmla="*/ 0 h 1472184"/>
                <a:gd name="connsiteX6" fmla="*/ 0 w 9153144"/>
                <a:gd name="connsiteY6" fmla="*/ 9144 h 1472184"/>
                <a:gd name="connsiteX0" fmla="*/ 52 w 9153196"/>
                <a:gd name="connsiteY0" fmla="*/ 914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9144 h 1481136"/>
                <a:gd name="connsiteX0" fmla="*/ 52 w 9153196"/>
                <a:gd name="connsiteY0" fmla="*/ 1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1284 h 1481136"/>
                <a:gd name="connsiteX0" fmla="*/ 52 w 9153196"/>
                <a:gd name="connsiteY0" fmla="*/ 763284 h 1481136"/>
                <a:gd name="connsiteX1" fmla="*/ 0 w 9153196"/>
                <a:gd name="connsiteY1" fmla="*/ 1481136 h 1481136"/>
                <a:gd name="connsiteX2" fmla="*/ 2980996 w 9153196"/>
                <a:gd name="connsiteY2" fmla="*/ 960120 h 1481136"/>
                <a:gd name="connsiteX3" fmla="*/ 6739180 w 9153196"/>
                <a:gd name="connsiteY3" fmla="*/ 1316736 h 1481136"/>
                <a:gd name="connsiteX4" fmla="*/ 9144052 w 9153196"/>
                <a:gd name="connsiteY4" fmla="*/ 1106424 h 1481136"/>
                <a:gd name="connsiteX5" fmla="*/ 9153196 w 9153196"/>
                <a:gd name="connsiteY5" fmla="*/ 0 h 1481136"/>
                <a:gd name="connsiteX6" fmla="*/ 52 w 9153196"/>
                <a:gd name="connsiteY6" fmla="*/ 763284 h 1481136"/>
                <a:gd name="connsiteX0" fmla="*/ 52 w 9153196"/>
                <a:gd name="connsiteY0" fmla="*/ 1284 h 719136"/>
                <a:gd name="connsiteX1" fmla="*/ 0 w 9153196"/>
                <a:gd name="connsiteY1" fmla="*/ 719136 h 719136"/>
                <a:gd name="connsiteX2" fmla="*/ 2980996 w 9153196"/>
                <a:gd name="connsiteY2" fmla="*/ 198120 h 719136"/>
                <a:gd name="connsiteX3" fmla="*/ 6739180 w 9153196"/>
                <a:gd name="connsiteY3" fmla="*/ 554736 h 719136"/>
                <a:gd name="connsiteX4" fmla="*/ 9144052 w 9153196"/>
                <a:gd name="connsiteY4" fmla="*/ 344424 h 719136"/>
                <a:gd name="connsiteX5" fmla="*/ 9153196 w 9153196"/>
                <a:gd name="connsiteY5" fmla="*/ 0 h 719136"/>
                <a:gd name="connsiteX6" fmla="*/ 52 w 9153196"/>
                <a:gd name="connsiteY6" fmla="*/ 1284 h 719136"/>
                <a:gd name="connsiteX0" fmla="*/ 17 w 9162305"/>
                <a:gd name="connsiteY0" fmla="*/ 0 h 775764"/>
                <a:gd name="connsiteX1" fmla="*/ 9109 w 9162305"/>
                <a:gd name="connsiteY1" fmla="*/ 775764 h 775764"/>
                <a:gd name="connsiteX2" fmla="*/ 2990105 w 9162305"/>
                <a:gd name="connsiteY2" fmla="*/ 254748 h 775764"/>
                <a:gd name="connsiteX3" fmla="*/ 6748289 w 9162305"/>
                <a:gd name="connsiteY3" fmla="*/ 611364 h 775764"/>
                <a:gd name="connsiteX4" fmla="*/ 9153161 w 9162305"/>
                <a:gd name="connsiteY4" fmla="*/ 401052 h 775764"/>
                <a:gd name="connsiteX5" fmla="*/ 9162305 w 9162305"/>
                <a:gd name="connsiteY5" fmla="*/ 56628 h 775764"/>
                <a:gd name="connsiteX6" fmla="*/ 17 w 9162305"/>
                <a:gd name="connsiteY6" fmla="*/ 0 h 775764"/>
                <a:gd name="connsiteX0" fmla="*/ 17 w 9162305"/>
                <a:gd name="connsiteY0" fmla="*/ 0 h 821484"/>
                <a:gd name="connsiteX1" fmla="*/ 9109 w 9162305"/>
                <a:gd name="connsiteY1" fmla="*/ 821484 h 821484"/>
                <a:gd name="connsiteX2" fmla="*/ 2990105 w 9162305"/>
                <a:gd name="connsiteY2" fmla="*/ 300468 h 821484"/>
                <a:gd name="connsiteX3" fmla="*/ 6748289 w 9162305"/>
                <a:gd name="connsiteY3" fmla="*/ 657084 h 821484"/>
                <a:gd name="connsiteX4" fmla="*/ 9153161 w 9162305"/>
                <a:gd name="connsiteY4" fmla="*/ 446772 h 821484"/>
                <a:gd name="connsiteX5" fmla="*/ 9162305 w 9162305"/>
                <a:gd name="connsiteY5" fmla="*/ 102348 h 821484"/>
                <a:gd name="connsiteX6" fmla="*/ 17 w 9162305"/>
                <a:gd name="connsiteY6" fmla="*/ 0 h 821484"/>
                <a:gd name="connsiteX0" fmla="*/ 17 w 9162305"/>
                <a:gd name="connsiteY0" fmla="*/ 0 h 848916"/>
                <a:gd name="connsiteX1" fmla="*/ 9109 w 9162305"/>
                <a:gd name="connsiteY1" fmla="*/ 848916 h 848916"/>
                <a:gd name="connsiteX2" fmla="*/ 2990105 w 9162305"/>
                <a:gd name="connsiteY2" fmla="*/ 327900 h 848916"/>
                <a:gd name="connsiteX3" fmla="*/ 6748289 w 9162305"/>
                <a:gd name="connsiteY3" fmla="*/ 684516 h 848916"/>
                <a:gd name="connsiteX4" fmla="*/ 9153161 w 9162305"/>
                <a:gd name="connsiteY4" fmla="*/ 474204 h 848916"/>
                <a:gd name="connsiteX5" fmla="*/ 9162305 w 9162305"/>
                <a:gd name="connsiteY5" fmla="*/ 129780 h 848916"/>
                <a:gd name="connsiteX6" fmla="*/ 17 w 9162305"/>
                <a:gd name="connsiteY6" fmla="*/ 0 h 848916"/>
                <a:gd name="connsiteX0" fmla="*/ 17 w 9171449"/>
                <a:gd name="connsiteY0" fmla="*/ 0 h 864156"/>
                <a:gd name="connsiteX1" fmla="*/ 18253 w 9171449"/>
                <a:gd name="connsiteY1" fmla="*/ 864156 h 864156"/>
                <a:gd name="connsiteX2" fmla="*/ 2999249 w 9171449"/>
                <a:gd name="connsiteY2" fmla="*/ 343140 h 864156"/>
                <a:gd name="connsiteX3" fmla="*/ 6757433 w 9171449"/>
                <a:gd name="connsiteY3" fmla="*/ 699756 h 864156"/>
                <a:gd name="connsiteX4" fmla="*/ 9162305 w 9171449"/>
                <a:gd name="connsiteY4" fmla="*/ 489444 h 864156"/>
                <a:gd name="connsiteX5" fmla="*/ 9171449 w 9171449"/>
                <a:gd name="connsiteY5" fmla="*/ 145020 h 864156"/>
                <a:gd name="connsiteX6" fmla="*/ 17 w 9171449"/>
                <a:gd name="connsiteY6" fmla="*/ 0 h 864156"/>
                <a:gd name="connsiteX0" fmla="*/ 17 w 9189737"/>
                <a:gd name="connsiteY0" fmla="*/ 0 h 952548"/>
                <a:gd name="connsiteX1" fmla="*/ 36541 w 9189737"/>
                <a:gd name="connsiteY1" fmla="*/ 952548 h 952548"/>
                <a:gd name="connsiteX2" fmla="*/ 3017537 w 9189737"/>
                <a:gd name="connsiteY2" fmla="*/ 431532 h 952548"/>
                <a:gd name="connsiteX3" fmla="*/ 6775721 w 9189737"/>
                <a:gd name="connsiteY3" fmla="*/ 788148 h 952548"/>
                <a:gd name="connsiteX4" fmla="*/ 9180593 w 9189737"/>
                <a:gd name="connsiteY4" fmla="*/ 577836 h 952548"/>
                <a:gd name="connsiteX5" fmla="*/ 9189737 w 9189737"/>
                <a:gd name="connsiteY5" fmla="*/ 233412 h 952548"/>
                <a:gd name="connsiteX6" fmla="*/ 17 w 9189737"/>
                <a:gd name="connsiteY6" fmla="*/ 0 h 952548"/>
                <a:gd name="connsiteX0" fmla="*/ 17 w 9171449"/>
                <a:gd name="connsiteY0" fmla="*/ 0 h 909876"/>
                <a:gd name="connsiteX1" fmla="*/ 18253 w 9171449"/>
                <a:gd name="connsiteY1" fmla="*/ 909876 h 909876"/>
                <a:gd name="connsiteX2" fmla="*/ 2999249 w 9171449"/>
                <a:gd name="connsiteY2" fmla="*/ 388860 h 909876"/>
                <a:gd name="connsiteX3" fmla="*/ 6757433 w 9171449"/>
                <a:gd name="connsiteY3" fmla="*/ 745476 h 909876"/>
                <a:gd name="connsiteX4" fmla="*/ 9162305 w 9171449"/>
                <a:gd name="connsiteY4" fmla="*/ 535164 h 909876"/>
                <a:gd name="connsiteX5" fmla="*/ 9171449 w 9171449"/>
                <a:gd name="connsiteY5" fmla="*/ 190740 h 909876"/>
                <a:gd name="connsiteX6" fmla="*/ 17 w 9171449"/>
                <a:gd name="connsiteY6" fmla="*/ 0 h 909876"/>
                <a:gd name="connsiteX0" fmla="*/ 17 w 9180593"/>
                <a:gd name="connsiteY0" fmla="*/ 13476 h 923352"/>
                <a:gd name="connsiteX1" fmla="*/ 18253 w 9180593"/>
                <a:gd name="connsiteY1" fmla="*/ 923352 h 923352"/>
                <a:gd name="connsiteX2" fmla="*/ 2999249 w 9180593"/>
                <a:gd name="connsiteY2" fmla="*/ 402336 h 923352"/>
                <a:gd name="connsiteX3" fmla="*/ 6757433 w 9180593"/>
                <a:gd name="connsiteY3" fmla="*/ 758952 h 923352"/>
                <a:gd name="connsiteX4" fmla="*/ 9162305 w 9180593"/>
                <a:gd name="connsiteY4" fmla="*/ 548640 h 923352"/>
                <a:gd name="connsiteX5" fmla="*/ 9180593 w 9180593"/>
                <a:gd name="connsiteY5" fmla="*/ 0 h 923352"/>
                <a:gd name="connsiteX6" fmla="*/ 17 w 9180593"/>
                <a:gd name="connsiteY6" fmla="*/ 13476 h 923352"/>
                <a:gd name="connsiteX0" fmla="*/ 17 w 9189737"/>
                <a:gd name="connsiteY0" fmla="*/ 0 h 909876"/>
                <a:gd name="connsiteX1" fmla="*/ 18253 w 9189737"/>
                <a:gd name="connsiteY1" fmla="*/ 909876 h 909876"/>
                <a:gd name="connsiteX2" fmla="*/ 2999249 w 9189737"/>
                <a:gd name="connsiteY2" fmla="*/ 388860 h 909876"/>
                <a:gd name="connsiteX3" fmla="*/ 6757433 w 9189737"/>
                <a:gd name="connsiteY3" fmla="*/ 745476 h 909876"/>
                <a:gd name="connsiteX4" fmla="*/ 9162305 w 9189737"/>
                <a:gd name="connsiteY4" fmla="*/ 535164 h 909876"/>
                <a:gd name="connsiteX5" fmla="*/ 9189737 w 9189737"/>
                <a:gd name="connsiteY5" fmla="*/ 10908 h 909876"/>
                <a:gd name="connsiteX6" fmla="*/ 17 w 9189737"/>
                <a:gd name="connsiteY6" fmla="*/ 0 h 909876"/>
                <a:gd name="connsiteX0" fmla="*/ 0 w 9189720"/>
                <a:gd name="connsiteY0" fmla="*/ 0 h 909876"/>
                <a:gd name="connsiteX1" fmla="*/ 18236 w 9189720"/>
                <a:gd name="connsiteY1" fmla="*/ 909876 h 909876"/>
                <a:gd name="connsiteX2" fmla="*/ 2999232 w 9189720"/>
                <a:gd name="connsiteY2" fmla="*/ 388860 h 909876"/>
                <a:gd name="connsiteX3" fmla="*/ 6757416 w 9189720"/>
                <a:gd name="connsiteY3" fmla="*/ 745476 h 909876"/>
                <a:gd name="connsiteX4" fmla="*/ 9162288 w 9189720"/>
                <a:gd name="connsiteY4" fmla="*/ 535164 h 909876"/>
                <a:gd name="connsiteX5" fmla="*/ 9189720 w 9189720"/>
                <a:gd name="connsiteY5" fmla="*/ 10908 h 909876"/>
                <a:gd name="connsiteX6" fmla="*/ 0 w 9189720"/>
                <a:gd name="connsiteY6" fmla="*/ 0 h 909876"/>
                <a:gd name="connsiteX0" fmla="*/ 0 w 9162288"/>
                <a:gd name="connsiteY0" fmla="*/ 1971 h 911847"/>
                <a:gd name="connsiteX1" fmla="*/ 18236 w 9162288"/>
                <a:gd name="connsiteY1" fmla="*/ 911847 h 911847"/>
                <a:gd name="connsiteX2" fmla="*/ 2999232 w 9162288"/>
                <a:gd name="connsiteY2" fmla="*/ 390831 h 911847"/>
                <a:gd name="connsiteX3" fmla="*/ 6757416 w 9162288"/>
                <a:gd name="connsiteY3" fmla="*/ 747447 h 911847"/>
                <a:gd name="connsiteX4" fmla="*/ 9162288 w 9162288"/>
                <a:gd name="connsiteY4" fmla="*/ 537135 h 911847"/>
                <a:gd name="connsiteX5" fmla="*/ 9161386 w 9162288"/>
                <a:gd name="connsiteY5" fmla="*/ 0 h 911847"/>
                <a:gd name="connsiteX6" fmla="*/ 0 w 9162288"/>
                <a:gd name="connsiteY6" fmla="*/ 1971 h 911847"/>
                <a:gd name="connsiteX0" fmla="*/ 20401 w 9144052"/>
                <a:gd name="connsiteY0" fmla="*/ 32880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0401 w 9144052"/>
                <a:gd name="connsiteY6" fmla="*/ 32880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6739180 w 9144052"/>
                <a:gd name="connsiteY3" fmla="*/ 747447 h 911847"/>
                <a:gd name="connsiteX4" fmla="*/ 9144052 w 9144052"/>
                <a:gd name="connsiteY4" fmla="*/ 537135 h 911847"/>
                <a:gd name="connsiteX5" fmla="*/ 9143150 w 9144052"/>
                <a:gd name="connsiteY5" fmla="*/ 0 h 911847"/>
                <a:gd name="connsiteX6" fmla="*/ 2371 w 9144052"/>
                <a:gd name="connsiteY6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2980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911847"/>
                <a:gd name="connsiteX1" fmla="*/ 0 w 9144052"/>
                <a:gd name="connsiteY1" fmla="*/ 911847 h 911847"/>
                <a:gd name="connsiteX2" fmla="*/ 3361996 w 9144052"/>
                <a:gd name="connsiteY2" fmla="*/ 390831 h 911847"/>
                <a:gd name="connsiteX3" fmla="*/ 9144052 w 9144052"/>
                <a:gd name="connsiteY3" fmla="*/ 537135 h 911847"/>
                <a:gd name="connsiteX4" fmla="*/ 9143150 w 9144052"/>
                <a:gd name="connsiteY4" fmla="*/ 0 h 911847"/>
                <a:gd name="connsiteX5" fmla="*/ 2371 w 9144052"/>
                <a:gd name="connsiteY5" fmla="*/ 1971 h 911847"/>
                <a:gd name="connsiteX0" fmla="*/ 2371 w 9144052"/>
                <a:gd name="connsiteY0" fmla="*/ 1971 h 1193400"/>
                <a:gd name="connsiteX1" fmla="*/ 0 w 9144052"/>
                <a:gd name="connsiteY1" fmla="*/ 911847 h 1193400"/>
                <a:gd name="connsiteX2" fmla="*/ 3361996 w 9144052"/>
                <a:gd name="connsiteY2" fmla="*/ 390831 h 1193400"/>
                <a:gd name="connsiteX3" fmla="*/ 9144052 w 9144052"/>
                <a:gd name="connsiteY3" fmla="*/ 537135 h 1193400"/>
                <a:gd name="connsiteX4" fmla="*/ 9143150 w 9144052"/>
                <a:gd name="connsiteY4" fmla="*/ 0 h 1193400"/>
                <a:gd name="connsiteX5" fmla="*/ 2371 w 9144052"/>
                <a:gd name="connsiteY5" fmla="*/ 1971 h 1193400"/>
                <a:gd name="connsiteX0" fmla="*/ 2371 w 9144052"/>
                <a:gd name="connsiteY0" fmla="*/ 1971 h 1125725"/>
                <a:gd name="connsiteX1" fmla="*/ 0 w 9144052"/>
                <a:gd name="connsiteY1" fmla="*/ 911847 h 1125725"/>
                <a:gd name="connsiteX2" fmla="*/ 3361996 w 9144052"/>
                <a:gd name="connsiteY2" fmla="*/ 390831 h 1125725"/>
                <a:gd name="connsiteX3" fmla="*/ 9144052 w 9144052"/>
                <a:gd name="connsiteY3" fmla="*/ 537135 h 1125725"/>
                <a:gd name="connsiteX4" fmla="*/ 9143150 w 9144052"/>
                <a:gd name="connsiteY4" fmla="*/ 0 h 1125725"/>
                <a:gd name="connsiteX5" fmla="*/ 2371 w 9144052"/>
                <a:gd name="connsiteY5" fmla="*/ 1971 h 1125725"/>
                <a:gd name="connsiteX0" fmla="*/ 2371 w 9144052"/>
                <a:gd name="connsiteY0" fmla="*/ 1971 h 1244834"/>
                <a:gd name="connsiteX1" fmla="*/ 0 w 9144052"/>
                <a:gd name="connsiteY1" fmla="*/ 911847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863120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61996 w 9144052"/>
                <a:gd name="connsiteY2" fmla="*/ 390831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3435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44834"/>
                <a:gd name="connsiteX1" fmla="*/ 0 w 9144052"/>
                <a:gd name="connsiteY1" fmla="*/ 749425 h 1244834"/>
                <a:gd name="connsiteX2" fmla="*/ 3114923 w 9144052"/>
                <a:gd name="connsiteY2" fmla="*/ 315034 h 1244834"/>
                <a:gd name="connsiteX3" fmla="*/ 9144052 w 9144052"/>
                <a:gd name="connsiteY3" fmla="*/ 537135 h 1244834"/>
                <a:gd name="connsiteX4" fmla="*/ 9143150 w 9144052"/>
                <a:gd name="connsiteY4" fmla="*/ 0 h 1244834"/>
                <a:gd name="connsiteX5" fmla="*/ 2371 w 9144052"/>
                <a:gd name="connsiteY5" fmla="*/ 1971 h 1244834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282732"/>
                <a:gd name="connsiteX1" fmla="*/ 0 w 9144052"/>
                <a:gd name="connsiteY1" fmla="*/ 749425 h 1282732"/>
                <a:gd name="connsiteX2" fmla="*/ 3114923 w 9144052"/>
                <a:gd name="connsiteY2" fmla="*/ 315034 h 1282732"/>
                <a:gd name="connsiteX3" fmla="*/ 9144052 w 9144052"/>
                <a:gd name="connsiteY3" fmla="*/ 537135 h 1282732"/>
                <a:gd name="connsiteX4" fmla="*/ 9143150 w 9144052"/>
                <a:gd name="connsiteY4" fmla="*/ 0 h 1282732"/>
                <a:gd name="connsiteX5" fmla="*/ 2371 w 9144052"/>
                <a:gd name="connsiteY5" fmla="*/ 1971 h 1282732"/>
                <a:gd name="connsiteX0" fmla="*/ 2371 w 9144052"/>
                <a:gd name="connsiteY0" fmla="*/ 1971 h 1570664"/>
                <a:gd name="connsiteX1" fmla="*/ 0 w 9144052"/>
                <a:gd name="connsiteY1" fmla="*/ 749425 h 1570664"/>
                <a:gd name="connsiteX2" fmla="*/ 3114923 w 9144052"/>
                <a:gd name="connsiteY2" fmla="*/ 315034 h 1570664"/>
                <a:gd name="connsiteX3" fmla="*/ 9144052 w 9144052"/>
                <a:gd name="connsiteY3" fmla="*/ 825067 h 1570664"/>
                <a:gd name="connsiteX4" fmla="*/ 9143150 w 9144052"/>
                <a:gd name="connsiteY4" fmla="*/ 0 h 1570664"/>
                <a:gd name="connsiteX5" fmla="*/ 2371 w 9144052"/>
                <a:gd name="connsiteY5" fmla="*/ 1971 h 1570664"/>
                <a:gd name="connsiteX0" fmla="*/ 2371 w 9144052"/>
                <a:gd name="connsiteY0" fmla="*/ 1971 h 1986563"/>
                <a:gd name="connsiteX1" fmla="*/ 0 w 9144052"/>
                <a:gd name="connsiteY1" fmla="*/ 749425 h 1986563"/>
                <a:gd name="connsiteX2" fmla="*/ 3114923 w 9144052"/>
                <a:gd name="connsiteY2" fmla="*/ 315034 h 1986563"/>
                <a:gd name="connsiteX3" fmla="*/ 9144052 w 9144052"/>
                <a:gd name="connsiteY3" fmla="*/ 825067 h 1986563"/>
                <a:gd name="connsiteX4" fmla="*/ 9143150 w 9144052"/>
                <a:gd name="connsiteY4" fmla="*/ 0 h 1986563"/>
                <a:gd name="connsiteX5" fmla="*/ 2371 w 9144052"/>
                <a:gd name="connsiteY5" fmla="*/ 1971 h 1986563"/>
                <a:gd name="connsiteX0" fmla="*/ 2371 w 9144052"/>
                <a:gd name="connsiteY0" fmla="*/ 1971 h 1910577"/>
                <a:gd name="connsiteX1" fmla="*/ 0 w 9144052"/>
                <a:gd name="connsiteY1" fmla="*/ 749425 h 1910577"/>
                <a:gd name="connsiteX2" fmla="*/ 3114923 w 9144052"/>
                <a:gd name="connsiteY2" fmla="*/ 315034 h 1910577"/>
                <a:gd name="connsiteX3" fmla="*/ 9144052 w 9144052"/>
                <a:gd name="connsiteY3" fmla="*/ 825067 h 1910577"/>
                <a:gd name="connsiteX4" fmla="*/ 9143150 w 9144052"/>
                <a:gd name="connsiteY4" fmla="*/ 0 h 1910577"/>
                <a:gd name="connsiteX5" fmla="*/ 2371 w 9144052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13342 w 9142471"/>
                <a:gd name="connsiteY2" fmla="*/ 31503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910577"/>
                <a:gd name="connsiteX1" fmla="*/ 4568 w 9142471"/>
                <a:gd name="connsiteY1" fmla="*/ 1141332 h 1910577"/>
                <a:gd name="connsiteX2" fmla="*/ 3162539 w 9142471"/>
                <a:gd name="connsiteY2" fmla="*/ 482994 h 1910577"/>
                <a:gd name="connsiteX3" fmla="*/ 9142471 w 9142471"/>
                <a:gd name="connsiteY3" fmla="*/ 825067 h 1910577"/>
                <a:gd name="connsiteX4" fmla="*/ 9141569 w 9142471"/>
                <a:gd name="connsiteY4" fmla="*/ 0 h 1910577"/>
                <a:gd name="connsiteX5" fmla="*/ 790 w 9142471"/>
                <a:gd name="connsiteY5" fmla="*/ 1971 h 1910577"/>
                <a:gd name="connsiteX0" fmla="*/ 790 w 9142471"/>
                <a:gd name="connsiteY0" fmla="*/ 1971 h 1742614"/>
                <a:gd name="connsiteX1" fmla="*/ 4568 w 9142471"/>
                <a:gd name="connsiteY1" fmla="*/ 1141332 h 1742614"/>
                <a:gd name="connsiteX2" fmla="*/ 3162539 w 9142471"/>
                <a:gd name="connsiteY2" fmla="*/ 482994 h 1742614"/>
                <a:gd name="connsiteX3" fmla="*/ 9142471 w 9142471"/>
                <a:gd name="connsiteY3" fmla="*/ 825067 h 1742614"/>
                <a:gd name="connsiteX4" fmla="*/ 9141569 w 9142471"/>
                <a:gd name="connsiteY4" fmla="*/ 0 h 1742614"/>
                <a:gd name="connsiteX5" fmla="*/ 790 w 9142471"/>
                <a:gd name="connsiteY5" fmla="*/ 1971 h 1742614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850587"/>
                <a:gd name="connsiteX1" fmla="*/ 4568 w 9142471"/>
                <a:gd name="connsiteY1" fmla="*/ 1141332 h 1850587"/>
                <a:gd name="connsiteX2" fmla="*/ 3162539 w 9142471"/>
                <a:gd name="connsiteY2" fmla="*/ 482994 h 1850587"/>
                <a:gd name="connsiteX3" fmla="*/ 9142471 w 9142471"/>
                <a:gd name="connsiteY3" fmla="*/ 825067 h 1850587"/>
                <a:gd name="connsiteX4" fmla="*/ 9141569 w 9142471"/>
                <a:gd name="connsiteY4" fmla="*/ 0 h 1850587"/>
                <a:gd name="connsiteX5" fmla="*/ 790 w 9142471"/>
                <a:gd name="connsiteY5" fmla="*/ 1971 h 1850587"/>
                <a:gd name="connsiteX0" fmla="*/ 790 w 9142471"/>
                <a:gd name="connsiteY0" fmla="*/ 1971 h 1538662"/>
                <a:gd name="connsiteX1" fmla="*/ 4568 w 9142471"/>
                <a:gd name="connsiteY1" fmla="*/ 1141332 h 1538662"/>
                <a:gd name="connsiteX2" fmla="*/ 3162539 w 9142471"/>
                <a:gd name="connsiteY2" fmla="*/ 482994 h 1538662"/>
                <a:gd name="connsiteX3" fmla="*/ 9142471 w 9142471"/>
                <a:gd name="connsiteY3" fmla="*/ 825067 h 1538662"/>
                <a:gd name="connsiteX4" fmla="*/ 9141569 w 9142471"/>
                <a:gd name="connsiteY4" fmla="*/ 0 h 1538662"/>
                <a:gd name="connsiteX5" fmla="*/ 790 w 9142471"/>
                <a:gd name="connsiteY5" fmla="*/ 1971 h 153866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  <a:gd name="connsiteX0" fmla="*/ 790 w 9142471"/>
                <a:gd name="connsiteY0" fmla="*/ 1971 h 1874582"/>
                <a:gd name="connsiteX1" fmla="*/ 4568 w 9142471"/>
                <a:gd name="connsiteY1" fmla="*/ 1141332 h 1874582"/>
                <a:gd name="connsiteX2" fmla="*/ 3162539 w 9142471"/>
                <a:gd name="connsiteY2" fmla="*/ 482994 h 1874582"/>
                <a:gd name="connsiteX3" fmla="*/ 9142471 w 9142471"/>
                <a:gd name="connsiteY3" fmla="*/ 825067 h 1874582"/>
                <a:gd name="connsiteX4" fmla="*/ 9141569 w 9142471"/>
                <a:gd name="connsiteY4" fmla="*/ 0 h 1874582"/>
                <a:gd name="connsiteX5" fmla="*/ 790 w 9142471"/>
                <a:gd name="connsiteY5" fmla="*/ 1971 h 1874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142471" h="1874582">
                  <a:moveTo>
                    <a:pt x="790" y="1971"/>
                  </a:moveTo>
                  <a:cubicBezTo>
                    <a:pt x="0" y="305263"/>
                    <a:pt x="5358" y="838040"/>
                    <a:pt x="4568" y="1141332"/>
                  </a:cubicBezTo>
                  <a:cubicBezTo>
                    <a:pt x="419096" y="979788"/>
                    <a:pt x="1492070" y="639683"/>
                    <a:pt x="3162539" y="482994"/>
                  </a:cubicBezTo>
                  <a:cubicBezTo>
                    <a:pt x="4833008" y="326305"/>
                    <a:pt x="7747892" y="1874582"/>
                    <a:pt x="9142471" y="825067"/>
                  </a:cubicBezTo>
                  <a:cubicBezTo>
                    <a:pt x="9142170" y="646022"/>
                    <a:pt x="9141870" y="179045"/>
                    <a:pt x="9141569" y="0"/>
                  </a:cubicBezTo>
                  <a:lnTo>
                    <a:pt x="790" y="197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Oval 10"/>
          <p:cNvSpPr/>
          <p:nvPr/>
        </p:nvSpPr>
        <p:spPr bwMode="gray">
          <a:xfrm>
            <a:off x="6858000" y="3886200"/>
            <a:ext cx="758952" cy="758952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  <a:alpha val="90000"/>
                </a:schemeClr>
              </a:gs>
              <a:gs pos="76000">
                <a:schemeClr val="accent1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11"/>
          <p:cNvSpPr/>
          <p:nvPr/>
        </p:nvSpPr>
        <p:spPr bwMode="gray">
          <a:xfrm>
            <a:off x="5788152" y="4572000"/>
            <a:ext cx="384048" cy="38404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90000"/>
                </a:schemeClr>
              </a:gs>
              <a:gs pos="76000">
                <a:schemeClr val="accent4">
                  <a:alpha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12"/>
          <p:cNvSpPr/>
          <p:nvPr/>
        </p:nvSpPr>
        <p:spPr bwMode="gray">
          <a:xfrm>
            <a:off x="1216152" y="384048"/>
            <a:ext cx="731520" cy="731520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100000">
                <a:schemeClr val="accent3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">
          <a:xfrm>
            <a:off x="5257800" y="987552"/>
            <a:ext cx="3730752" cy="79552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530352" y="1216152"/>
            <a:ext cx="4645152" cy="4645152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6088" y="1901952"/>
            <a:ext cx="3712464" cy="17556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537325"/>
            <a:ext cx="2133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ECFA4-E154-41F7-A22C-C80D5BA23F54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200FA-88E9-4066-A0C9-E6CAA0595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gray">
          <a:xfrm>
            <a:off x="0" y="0"/>
            <a:ext cx="9153525" cy="186213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80996 w 9153196"/>
              <a:gd name="connsiteY2" fmla="*/ 96012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106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739180 w 9153196"/>
              <a:gd name="connsiteY3" fmla="*/ 13167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  <a:gd name="connsiteX0" fmla="*/ 52 w 9153196"/>
              <a:gd name="connsiteY0" fmla="*/ 1284 h 1862136"/>
              <a:gd name="connsiteX1" fmla="*/ 0 w 9153196"/>
              <a:gd name="connsiteY1" fmla="*/ 1862136 h 1862136"/>
              <a:gd name="connsiteX2" fmla="*/ 2999284 w 9153196"/>
              <a:gd name="connsiteY2" fmla="*/ 1051560 h 1862136"/>
              <a:gd name="connsiteX3" fmla="*/ 6281980 w 9153196"/>
              <a:gd name="connsiteY3" fmla="*/ 1469136 h 1862136"/>
              <a:gd name="connsiteX4" fmla="*/ 9144052 w 9153196"/>
              <a:gd name="connsiteY4" fmla="*/ 1487424 h 1862136"/>
              <a:gd name="connsiteX5" fmla="*/ 9153196 w 9153196"/>
              <a:gd name="connsiteY5" fmla="*/ 0 h 1862136"/>
              <a:gd name="connsiteX6" fmla="*/ 52 w 9153196"/>
              <a:gd name="connsiteY6" fmla="*/ 1284 h 18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862136">
                <a:moveTo>
                  <a:pt x="52" y="1284"/>
                </a:moveTo>
                <a:cubicBezTo>
                  <a:pt x="35" y="491948"/>
                  <a:pt x="17" y="1371472"/>
                  <a:pt x="0" y="1862136"/>
                </a:cubicBezTo>
                <a:cubicBezTo>
                  <a:pt x="304800" y="1706688"/>
                  <a:pt x="1952287" y="1117060"/>
                  <a:pt x="2999284" y="1051560"/>
                </a:cubicBezTo>
                <a:cubicBezTo>
                  <a:pt x="4046281" y="986060"/>
                  <a:pt x="5541316" y="1353820"/>
                  <a:pt x="6281980" y="1469136"/>
                </a:cubicBezTo>
                <a:cubicBezTo>
                  <a:pt x="7022644" y="1584452"/>
                  <a:pt x="8247940" y="1834896"/>
                  <a:pt x="9144052" y="1487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 bwMode="invGray">
          <a:xfrm>
            <a:off x="0" y="0"/>
            <a:ext cx="9153525" cy="1481138"/>
          </a:xfrm>
          <a:custGeom>
            <a:avLst/>
            <a:gdLst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630680"/>
              <a:gd name="connsiteX1" fmla="*/ 18288 w 9153144"/>
              <a:gd name="connsiteY1" fmla="*/ 1472184 h 1630680"/>
              <a:gd name="connsiteX2" fmla="*/ 2980944 w 9153144"/>
              <a:gd name="connsiteY2" fmla="*/ 960120 h 1630680"/>
              <a:gd name="connsiteX3" fmla="*/ 7114032 w 9153144"/>
              <a:gd name="connsiteY3" fmla="*/ 1353312 h 1630680"/>
              <a:gd name="connsiteX4" fmla="*/ 9144000 w 9153144"/>
              <a:gd name="connsiteY4" fmla="*/ 1106424 h 1630680"/>
              <a:gd name="connsiteX5" fmla="*/ 9153144 w 9153144"/>
              <a:gd name="connsiteY5" fmla="*/ 0 h 1630680"/>
              <a:gd name="connsiteX6" fmla="*/ 0 w 9153144"/>
              <a:gd name="connsiteY6" fmla="*/ 9144 h 1630680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7114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3032 w 9153144"/>
              <a:gd name="connsiteY3" fmla="*/ 1353312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0 w 9153144"/>
              <a:gd name="connsiteY0" fmla="*/ 9144 h 1472184"/>
              <a:gd name="connsiteX1" fmla="*/ 18288 w 9153144"/>
              <a:gd name="connsiteY1" fmla="*/ 1472184 h 1472184"/>
              <a:gd name="connsiteX2" fmla="*/ 2980944 w 9153144"/>
              <a:gd name="connsiteY2" fmla="*/ 960120 h 1472184"/>
              <a:gd name="connsiteX3" fmla="*/ 6739128 w 9153144"/>
              <a:gd name="connsiteY3" fmla="*/ 1316736 h 1472184"/>
              <a:gd name="connsiteX4" fmla="*/ 9144000 w 9153144"/>
              <a:gd name="connsiteY4" fmla="*/ 1106424 h 1472184"/>
              <a:gd name="connsiteX5" fmla="*/ 9153144 w 9153144"/>
              <a:gd name="connsiteY5" fmla="*/ 0 h 1472184"/>
              <a:gd name="connsiteX6" fmla="*/ 0 w 9153144"/>
              <a:gd name="connsiteY6" fmla="*/ 9144 h 1472184"/>
              <a:gd name="connsiteX0" fmla="*/ 52 w 9153196"/>
              <a:gd name="connsiteY0" fmla="*/ 914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9144 h 1481136"/>
              <a:gd name="connsiteX0" fmla="*/ 52 w 9153196"/>
              <a:gd name="connsiteY0" fmla="*/ 1284 h 1481136"/>
              <a:gd name="connsiteX1" fmla="*/ 0 w 9153196"/>
              <a:gd name="connsiteY1" fmla="*/ 1481136 h 1481136"/>
              <a:gd name="connsiteX2" fmla="*/ 2980996 w 9153196"/>
              <a:gd name="connsiteY2" fmla="*/ 960120 h 1481136"/>
              <a:gd name="connsiteX3" fmla="*/ 6739180 w 9153196"/>
              <a:gd name="connsiteY3" fmla="*/ 1316736 h 1481136"/>
              <a:gd name="connsiteX4" fmla="*/ 9144052 w 9153196"/>
              <a:gd name="connsiteY4" fmla="*/ 1106424 h 1481136"/>
              <a:gd name="connsiteX5" fmla="*/ 9153196 w 9153196"/>
              <a:gd name="connsiteY5" fmla="*/ 0 h 1481136"/>
              <a:gd name="connsiteX6" fmla="*/ 52 w 9153196"/>
              <a:gd name="connsiteY6" fmla="*/ 1284 h 1481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3196" h="1481136">
                <a:moveTo>
                  <a:pt x="52" y="1284"/>
                </a:moveTo>
                <a:cubicBezTo>
                  <a:pt x="35" y="491948"/>
                  <a:pt x="17" y="990472"/>
                  <a:pt x="0" y="1481136"/>
                </a:cubicBezTo>
                <a:cubicBezTo>
                  <a:pt x="414528" y="1319592"/>
                  <a:pt x="1857799" y="987520"/>
                  <a:pt x="2980996" y="960120"/>
                </a:cubicBezTo>
                <a:cubicBezTo>
                  <a:pt x="4104193" y="932720"/>
                  <a:pt x="6019852" y="1271016"/>
                  <a:pt x="6739180" y="1316736"/>
                </a:cubicBezTo>
                <a:cubicBezTo>
                  <a:pt x="7458508" y="1362456"/>
                  <a:pt x="8247940" y="1453896"/>
                  <a:pt x="9144052" y="1106424"/>
                </a:cubicBezTo>
                <a:lnTo>
                  <a:pt x="9153196" y="0"/>
                </a:lnTo>
                <a:lnTo>
                  <a:pt x="52" y="1284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  <a:alpha val="69000"/>
                </a:schemeClr>
              </a:gs>
              <a:gs pos="100000">
                <a:schemeClr val="accent1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white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3072119-2DAE-4461-8F90-7CC61BE6BC4C}" type="datetimeFigureOut">
              <a:rPr lang="en-US"/>
              <a:pPr>
                <a:defRPr/>
              </a:pPr>
              <a:t>11/26/2009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37325"/>
            <a:ext cx="2895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37325"/>
            <a:ext cx="2133600" cy="2476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930161-9634-480A-9183-EBC56031D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Text Placeholder 8"/>
          <p:cNvSpPr>
            <a:spLocks noGrp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lang="en-US"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ahom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E8C2E"/>
        </a:buClr>
        <a:buSzPct val="85000"/>
        <a:buFont typeface="Wingdings" pitchFamily="2" charset="2"/>
        <a:buChar char="¢"/>
        <a:defRPr lang="en-US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4CD416"/>
        </a:buClr>
        <a:buSzPct val="85000"/>
        <a:buFont typeface="Wingdings" pitchFamily="2" charset="2"/>
        <a:buChar char="¤"/>
        <a:defRPr lang="en-US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BDFB"/>
        </a:buClr>
        <a:buSzPct val="85000"/>
        <a:buFont typeface="Wingdings" pitchFamily="2" charset="2"/>
        <a:buChar char="¤"/>
        <a:defRPr lang="en-US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¤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489FF"/>
        </a:buClr>
        <a:buSzPct val="85000"/>
        <a:buFont typeface="Wingdings" pitchFamily="2" charset="2"/>
        <a:buChar char="¤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927975" cy="128588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5"/>
                </a:solidFill>
              </a:rPr>
              <a:t>lesson</a:t>
            </a:r>
            <a:r>
              <a:rPr smtClean="0">
                <a:solidFill>
                  <a:schemeClr val="accent5"/>
                </a:solidFill>
              </a:rPr>
              <a:t> 5</a:t>
            </a:r>
            <a:r>
              <a:rPr lang="en-US" dirty="0" smtClean="0">
                <a:solidFill>
                  <a:schemeClr val="accent5"/>
                </a:solidFill>
              </a:rPr>
              <a:t>: T</a:t>
            </a:r>
            <a:r>
              <a:rPr smtClean="0">
                <a:solidFill>
                  <a:schemeClr val="accent5"/>
                </a:solidFill>
              </a:rPr>
              <a:t>he girl gets lost.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4400" y="2000240"/>
            <a:ext cx="7515252" cy="4152910"/>
          </a:xfrm>
        </p:spPr>
        <p:txBody>
          <a:bodyPr>
            <a:normAutofit/>
          </a:bodyPr>
          <a:lstStyle/>
          <a:p>
            <a:pPr algn="ctr"/>
            <a:r>
              <a:rPr b="1" i="0" u="sng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going to</a:t>
            </a:r>
            <a:r>
              <a:rPr lang="ru-RU" b="1" i="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n-US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new words,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</a:t>
            </a:r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 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conversation,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a conversation in pairs,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b="1" i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ead words with the suffix -tion,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 exercises,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 </a:t>
            </a:r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lost girl and our friends Misha and Robin, 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b="1" i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</a:t>
            </a:r>
            <a:r>
              <a:rPr b="1" i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 the homework.</a:t>
            </a:r>
            <a:endParaRPr lang="ru-RU" b="1" i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E8C2E"/>
              </a:buClr>
            </a:pPr>
            <a:endParaRPr lang="ru-RU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rite down your homework!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ex.A,p.64 in pen.</a:t>
            </a:r>
          </a:p>
          <a:p>
            <a:pPr>
              <a:buNone/>
            </a:pPr>
            <a:endParaRPr b="1" i="1" smtClean="0"/>
          </a:p>
          <a:p>
            <a:pPr>
              <a:buNone/>
            </a:pPr>
            <a:r>
              <a:rPr b="1" i="1" smtClean="0"/>
              <a:t>example:</a:t>
            </a:r>
          </a:p>
          <a:p>
            <a:pPr>
              <a:buNone/>
            </a:pPr>
            <a:r>
              <a:rPr b="1" i="1" smtClean="0"/>
              <a:t>1. Is it cold or warm today? Why?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I</a:t>
            </a:r>
            <a:r>
              <a:rPr b="1" smtClean="0"/>
              <a:t>t is cold, because it is winter. </a:t>
            </a:r>
            <a:endParaRPr lang="ru-RU" b="1" dirty="0"/>
          </a:p>
        </p:txBody>
      </p:sp>
      <p:pic>
        <p:nvPicPr>
          <p:cNvPr id="5" name="Содержимое 4" descr="j0137239.gif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11111"/>
            <a:ext cx="4038600" cy="3453415"/>
          </a:xfr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smtClean="0"/>
              <a:t>situation	     celebration	     demonstration</a:t>
            </a:r>
          </a:p>
          <a:p>
            <a:pPr>
              <a:buNone/>
            </a:pPr>
            <a:r>
              <a:rPr smtClean="0"/>
              <a:t>libiration	     generation	     consultation</a:t>
            </a:r>
          </a:p>
          <a:p>
            <a:pPr>
              <a:buNone/>
            </a:pPr>
            <a:r>
              <a:rPr smtClean="0"/>
              <a:t>decoration     coronation	     illumination</a:t>
            </a:r>
          </a:p>
          <a:p>
            <a:pPr>
              <a:buNone/>
            </a:pPr>
            <a:r>
              <a:rPr lang="en-US" dirty="0" smtClean="0"/>
              <a:t>e</a:t>
            </a:r>
            <a:r>
              <a:rPr smtClean="0"/>
              <a:t>xamination   intuition	     conversation</a:t>
            </a:r>
          </a:p>
          <a:p>
            <a:pPr>
              <a:buNone/>
            </a:pPr>
            <a:endParaRPr smtClean="0"/>
          </a:p>
          <a:p>
            <a:pPr>
              <a:buNone/>
            </a:pPr>
            <a:r>
              <a:rPr smtClean="0"/>
              <a:t>organisation        tution		 education</a:t>
            </a:r>
          </a:p>
          <a:p>
            <a:pPr>
              <a:buNone/>
            </a:pPr>
            <a:r>
              <a:rPr smtClean="0"/>
              <a:t>pollution	          protection	  fiction</a:t>
            </a:r>
          </a:p>
          <a:p>
            <a:pPr>
              <a:buNone/>
            </a:pPr>
            <a:endParaRPr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smtClean="0"/>
              <a:t>uffix </a:t>
            </a:r>
            <a:r>
              <a:rPr lang="ru-RU" dirty="0" smtClean="0"/>
              <a:t>–</a:t>
            </a:r>
            <a:r>
              <a:rPr smtClean="0"/>
              <a:t>tion [</a:t>
            </a:r>
            <a:r>
              <a:rPr>
                <a:sym typeface="Symbol"/>
              </a:rPr>
              <a:t></a:t>
            </a:r>
            <a:r>
              <a:rPr/>
              <a:t>ǝn</a:t>
            </a:r>
            <a:r>
              <a:rPr smtClean="0"/>
              <a:t>]</a:t>
            </a: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1472" y="4429132"/>
            <a:ext cx="77153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71472" y="2285992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715008" y="2285992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71472" y="2857496"/>
            <a:ext cx="164307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643570" y="285749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42910" y="3500438"/>
            <a:ext cx="17145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214678" y="3500438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786446" y="3500438"/>
            <a:ext cx="214314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214678" y="4071942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2910" y="4143380"/>
            <a:ext cx="200026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5715008" y="4000504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	    to </a:t>
            </a: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</a:t>
            </a: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lost	       because</a:t>
            </a:r>
          </a:p>
          <a:p>
            <a:pPr>
              <a:buNone/>
            </a:pP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 </a:t>
            </a: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a notebook      to remember</a:t>
            </a: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пытаться	потеряться	потому что</a:t>
            </a:r>
          </a:p>
          <a:p>
            <a:pPr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плакать	записная книжка  помнить</a:t>
            </a:r>
          </a:p>
          <a:p>
            <a:pPr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Let’s learn n</a:t>
            </a:r>
            <a:r>
              <a:rPr sz="4400" smtClean="0"/>
              <a:t>ew words.</a:t>
            </a:r>
            <a:endParaRPr lang="ru-RU" sz="4400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714348" y="3143248"/>
            <a:ext cx="76438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2.22222E-6 0.3780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20093 L -0.00399 0.5342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to the conversation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74520"/>
            <a:ext cx="4210080" cy="4525963"/>
          </a:xfrm>
        </p:spPr>
        <p:txBody>
          <a:bodyPr/>
          <a:lstStyle/>
          <a:p>
            <a:pPr>
              <a:buNone/>
            </a:pP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 the questions:</a:t>
            </a:r>
          </a:p>
          <a:p>
            <a:pPr>
              <a:buFont typeface="Wingdings" pitchFamily="2" charset="2"/>
              <a:buChar char="v"/>
            </a:pP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do Misha and Robin meet at the sleepover?</a:t>
            </a:r>
          </a:p>
          <a:p>
            <a:pPr>
              <a:buFont typeface="Wingdings" pitchFamily="2" charset="2"/>
              <a:buChar char="v"/>
            </a:pP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What's the girls problem?</a:t>
            </a:r>
          </a:p>
          <a:p>
            <a:pPr>
              <a:buFont typeface="Wingdings" pitchFamily="2" charset="2"/>
              <a:buChar char="v"/>
            </a:pP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boys going to do?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702646"/>
            <a:ext cx="4038600" cy="287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255" y="273050"/>
            <a:ext cx="7781544" cy="13700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 into pairs </a:t>
            </a:r>
            <a:br>
              <a:rPr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br>
              <a:rPr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the conversation.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Содержимое 4" descr="23815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2071678"/>
            <a:ext cx="6397634" cy="3849244"/>
          </a:xfr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Союз </a:t>
            </a:r>
            <a:r>
              <a:rPr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because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(потому что) соединяет два простых предложения в одно сложное!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928662" y="2571744"/>
            <a:ext cx="3143272" cy="785818"/>
          </a:xfrm>
          <a:prstGeom prst="wedgeRectCallout">
            <a:avLst>
              <a:gd name="adj1" fmla="val -228"/>
              <a:gd name="adj2" fmla="val 930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will ride a bike today</a:t>
            </a:r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357818" y="2571744"/>
            <a:ext cx="3143272" cy="714380"/>
          </a:xfrm>
          <a:prstGeom prst="wedgeRectCallout">
            <a:avLst>
              <a:gd name="adj1" fmla="val -120630"/>
              <a:gd name="adj2" fmla="val 1241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It is sunny.</a:t>
            </a:r>
            <a:endParaRPr lang="ru-RU" dirty="0"/>
          </a:p>
        </p:txBody>
      </p:sp>
      <p:pic>
        <p:nvPicPr>
          <p:cNvPr id="5" name="Рисунок 4" descr="солнце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3429000"/>
            <a:ext cx="2643182" cy="264318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71934" y="278605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because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86190"/>
            <a:ext cx="1643074" cy="2395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smtClean="0"/>
              <a:t>1. </a:t>
            </a:r>
            <a:r>
              <a:rPr lang="en-US" dirty="0" smtClean="0"/>
              <a:t>D</a:t>
            </a:r>
            <a:r>
              <a:rPr smtClean="0"/>
              <a:t>o ex.5,p.63 and draw a diagram.</a:t>
            </a:r>
          </a:p>
          <a:p>
            <a:pPr>
              <a:buNone/>
            </a:pPr>
            <a:r>
              <a:rPr smtClean="0"/>
              <a:t>2. </a:t>
            </a:r>
            <a:r>
              <a:rPr lang="en-US" dirty="0" smtClean="0"/>
              <a:t>C</a:t>
            </a:r>
            <a:r>
              <a:rPr smtClean="0"/>
              <a:t>heck if you are right:</a:t>
            </a:r>
          </a:p>
          <a:p>
            <a:pPr>
              <a:buNone/>
            </a:pPr>
            <a:endParaRPr smtClean="0"/>
          </a:p>
          <a:p>
            <a:pPr>
              <a:buNone/>
            </a:pPr>
            <a:endParaRPr smtClean="0"/>
          </a:p>
          <a:p>
            <a:pPr>
              <a:buNone/>
            </a:pPr>
            <a:endParaRPr smtClean="0"/>
          </a:p>
          <a:p>
            <a:pPr>
              <a:buNone/>
            </a:pPr>
            <a:endParaRPr smtClean="0"/>
          </a:p>
          <a:p>
            <a:pPr>
              <a:buNone/>
            </a:pPr>
            <a:r>
              <a:rPr smtClean="0"/>
              <a:t>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smtClean="0"/>
              <a:t>hoose the right answer: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3282339"/>
          <a:ext cx="6095999" cy="11026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113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63867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bº</a:t>
                      </a:r>
                      <a:endParaRPr lang="ru-RU" dirty="0" smtClean="0"/>
                    </a:p>
                  </a:txBody>
                  <a:tcPr/>
                </a:tc>
              </a:tr>
              <a:tr h="363867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cº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928794" y="3429000"/>
            <a:ext cx="85725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857488" y="3786190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714744" y="3786190"/>
            <a:ext cx="85725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4572000" y="3500438"/>
            <a:ext cx="85725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5429256" y="3500438"/>
            <a:ext cx="857256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286512" y="3857628"/>
            <a:ext cx="857256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 a game "Finding Parts"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4" y="1857364"/>
            <a:ext cx="73581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are several parts of the sentences with because. 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them and make as many sentences with because as you can. Do it in pairs.</a:t>
            </a:r>
          </a:p>
          <a:p>
            <a:pPr marL="514350" indent="-514350" algn="just">
              <a:buAutoNum type="arabicPeriod"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your answers with the disk.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D</a:t>
            </a: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ex.6,p.63. </a:t>
            </a:r>
          </a:p>
          <a:p>
            <a:pPr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You are lost. M</a:t>
            </a:r>
            <a:r>
              <a:rPr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atch the parts of the sentences and write them down on a sheet of paper.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smtClean="0"/>
              <a:t>estyouself.</a:t>
            </a:r>
            <a:endParaRPr lang="ru-RU" dirty="0"/>
          </a:p>
        </p:txBody>
      </p:sp>
      <p:pic>
        <p:nvPicPr>
          <p:cNvPr id="4" name="Рисунок 3" descr="BOOK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3643314"/>
            <a:ext cx="2547939" cy="2376343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'Голубая волна'">
  <a:themeElements>
    <a:clrScheme name="Natural01">
      <a:dk1>
        <a:sysClr val="windowText" lastClr="000000"/>
      </a:dk1>
      <a:lt1>
        <a:sysClr val="window" lastClr="FFFFFF"/>
      </a:lt1>
      <a:dk2>
        <a:srgbClr val="1F6299"/>
      </a:dk2>
      <a:lt2>
        <a:srgbClr val="DFF0F7"/>
      </a:lt2>
      <a:accent1>
        <a:srgbClr val="40C6D8"/>
      </a:accent1>
      <a:accent2>
        <a:srgbClr val="5581FD"/>
      </a:accent2>
      <a:accent3>
        <a:srgbClr val="33BDFB"/>
      </a:accent3>
      <a:accent4>
        <a:srgbClr val="4CD416"/>
      </a:accent4>
      <a:accent5>
        <a:srgbClr val="FE8C2E"/>
      </a:accent5>
      <a:accent6>
        <a:srgbClr val="C489FF"/>
      </a:accent6>
      <a:hlink>
        <a:srgbClr val="D98609"/>
      </a:hlink>
      <a:folHlink>
        <a:srgbClr val="85DFD0"/>
      </a:folHlink>
    </a:clrScheme>
    <a:fontScheme name="Natural01">
      <a:majorFont>
        <a:latin typeface="Tahoma"/>
        <a:ea typeface=""/>
        <a:cs typeface=""/>
        <a:font script="Jpan" typeface="HG創英角ｺﾞｼｯｸUB"/>
        <a:font script="Hang" typeface="맑은 고딕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ahoma"/>
        <a:ea typeface=""/>
        <a:cs typeface=""/>
        <a:font script="Jpan" typeface="HGｺﾞｼｯｸE"/>
        <a:font script="Hang" typeface="맑은 고딕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atural01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31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0000"/>
                <a:satMod val="2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0000"/>
              </a:schemeClr>
            </a:gs>
            <a:gs pos="100000">
              <a:schemeClr val="phClr">
                <a:shade val="70000"/>
                <a:satMod val="150000"/>
              </a:schemeClr>
            </a:gs>
          </a:gsLst>
          <a:path path="circle">
            <a:fillToRect t="30000" r="100000" b="70000"/>
          </a:path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4000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alpha val="38000"/>
                <a:satMod val="150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3000000"/>
            </a:lightRig>
          </a:scene3d>
          <a:sp3d contourW="6350" prstMaterial="flat">
            <a:bevelT h="889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satMod val="200000"/>
              </a:schemeClr>
            </a:gs>
            <a:gs pos="100000">
              <a:schemeClr val="phClr">
                <a:tint val="100000"/>
                <a:shade val="89000"/>
                <a:satMod val="150000"/>
                <a:lumMod val="90000"/>
              </a:schemeClr>
            </a:gs>
          </a:gsLst>
          <a:path path="circle">
            <a:fillToRect l="40000" t="30000" r="40000" b="30000"/>
          </a:path>
        </a:gradFill>
        <a:gradFill rotWithShape="1">
          <a:gsLst>
            <a:gs pos="0">
              <a:schemeClr val="phClr">
                <a:tint val="100000"/>
                <a:shade val="90000"/>
                <a:satMod val="200000"/>
                <a:lumMod val="90000"/>
              </a:schemeClr>
            </a:gs>
            <a:gs pos="43000">
              <a:schemeClr val="phClr">
                <a:tint val="85000"/>
                <a:shade val="100000"/>
                <a:satMod val="300000"/>
                <a:lumMod val="100000"/>
              </a:schemeClr>
            </a:gs>
            <a:gs pos="100000">
              <a:schemeClr val="phClr">
                <a:tint val="85000"/>
                <a:shade val="100000"/>
                <a:satMod val="300000"/>
                <a:lumMod val="100000"/>
              </a:schemeClr>
            </a:gs>
          </a:gsLst>
          <a:lin ang="54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'Голубая волна'</Template>
  <TotalTime>466</TotalTime>
  <Words>292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'Голубая волна'</vt:lpstr>
      <vt:lpstr>lesson 5: The girl gets lost.</vt:lpstr>
      <vt:lpstr>Suffix –tion [ǝn]</vt:lpstr>
      <vt:lpstr>Let’s learn new words.</vt:lpstr>
      <vt:lpstr>Listen to the conversation</vt:lpstr>
      <vt:lpstr>Devide into pairs  and  read the conversation.</vt:lpstr>
      <vt:lpstr>Союз because (потому что) соединяет два простых предложения в одно сложное! </vt:lpstr>
      <vt:lpstr>Choose the right answer:</vt:lpstr>
      <vt:lpstr>Play a game "Finding Parts"</vt:lpstr>
      <vt:lpstr>Testyouself.</vt:lpstr>
      <vt:lpstr>Write down your homework!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ANDREY</dc:creator>
  <cp:lastModifiedBy>ANDREY</cp:lastModifiedBy>
  <cp:revision>45</cp:revision>
  <dcterms:created xsi:type="dcterms:W3CDTF">2009-11-20T14:15:35Z</dcterms:created>
  <dcterms:modified xsi:type="dcterms:W3CDTF">2009-11-26T17:28:18Z</dcterms:modified>
</cp:coreProperties>
</file>