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2C0D0D-83AB-46CF-9420-B6E7CD3838DA}" type="datetimeFigureOut">
              <a:rPr lang="ru-RU" smtClean="0"/>
              <a:t>26.11.2009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EA3CA5-7B53-491B-9609-E996352F6AB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 2: Happy green lessons.</a:t>
            </a:r>
            <a:br>
              <a:rPr lang="en-US" dirty="0" smtClean="0"/>
            </a:br>
            <a:r>
              <a:rPr lang="en-US" dirty="0" smtClean="0"/>
              <a:t>Lesson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1510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уроке: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Повторить фразы и изучить новые слова.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Прослушать диалог и заполнить пропуски.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Прочитать диалог в парах.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Составить собственный диалог по образцу.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Прочитать загадки и догадаться какое это животное.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Поиграть в игру «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True/False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Послушать и отгадать загадки.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Записать домашнее задание.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Повторим фразы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you like (some)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apples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please.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thank you.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I have (some)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you are.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yourself.</a:t>
            </a:r>
          </a:p>
          <a:p>
            <a:pPr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welcome!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to the dialogue (ex.1)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50878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Пропущенные слова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728" y="3071810"/>
            <a:ext cx="1781188" cy="651659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Yes, please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0034" y="3643314"/>
            <a:ext cx="428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May I have some jam, please?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4414" y="435769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Thank you.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0034" y="250030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400" dirty="0" smtClean="0"/>
              <a:t>Would you like some tea?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071678"/>
            <a:ext cx="3186119" cy="387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up your own dialogue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phrases and words from your cards: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you like (some)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please.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thank you.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I have (some)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you are.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yourself.</a:t>
            </a:r>
          </a:p>
          <a:p>
            <a:pPr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welcome!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ex.4 and find an animal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жираф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20186" b="13302"/>
          <a:stretch>
            <a:fillRect/>
          </a:stretch>
        </p:blipFill>
        <p:spPr>
          <a:xfrm>
            <a:off x="1000100" y="2000240"/>
            <a:ext cx="3071834" cy="2133207"/>
          </a:xfrm>
          <a:prstGeom prst="rect">
            <a:avLst/>
          </a:prstGeom>
        </p:spPr>
      </p:pic>
      <p:pic>
        <p:nvPicPr>
          <p:cNvPr id="6" name="Рисунок 1" descr="1206052905_red-kangaroo-australia[1].jpg"/>
          <p:cNvPicPr>
            <a:picLocks noChangeAspect="1"/>
          </p:cNvPicPr>
          <p:nvPr/>
        </p:nvPicPr>
        <p:blipFill>
          <a:blip r:embed="rId3" cstate="print"/>
          <a:srcRect t="4166" r="5468" b="2083"/>
          <a:stretch>
            <a:fillRect/>
          </a:stretch>
        </p:blipFill>
        <p:spPr bwMode="auto">
          <a:xfrm>
            <a:off x="5000628" y="2000240"/>
            <a:ext cx="3429024" cy="216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7" descr="крокодил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3071802" y="3571876"/>
            <a:ext cx="3143272" cy="2357454"/>
          </a:xfrm>
        </p:spPr>
      </p:pic>
      <p:sp>
        <p:nvSpPr>
          <p:cNvPr id="8" name="TextBox 7"/>
          <p:cNvSpPr txBox="1"/>
          <p:nvPr/>
        </p:nvSpPr>
        <p:spPr>
          <a:xfrm>
            <a:off x="1428728" y="4357694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6000768"/>
            <a:ext cx="357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58016" y="4429132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442913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43372" y="6000768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86644" y="4500570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to the teacher and guess: who is it?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2462964" cy="2752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357950" y="2000240"/>
            <a:ext cx="2357454" cy="3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071942"/>
            <a:ext cx="2274610" cy="241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428868"/>
            <a:ext cx="1643074" cy="115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homework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ex.5, p.33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Напиши загадку о своем любимом животном как в упражнение 4.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Выучить части тела.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224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Unit 2: Happy green lessons. Lesson 1</vt:lpstr>
      <vt:lpstr>Повторим фразы</vt:lpstr>
      <vt:lpstr>Listen to the dialogue (ex.1)</vt:lpstr>
      <vt:lpstr>Make up your own dialogue</vt:lpstr>
      <vt:lpstr>Read ex.4 and find an animal</vt:lpstr>
      <vt:lpstr>Listen to the teacher and guess: who is it?</vt:lpstr>
      <vt:lpstr>Your homework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Happy green lessons. Lesson 1</dc:title>
  <dc:creator>ANDREY</dc:creator>
  <cp:lastModifiedBy>ANDREY</cp:lastModifiedBy>
  <cp:revision>21</cp:revision>
  <dcterms:created xsi:type="dcterms:W3CDTF">2009-11-26T15:45:37Z</dcterms:created>
  <dcterms:modified xsi:type="dcterms:W3CDTF">2009-11-26T17:06:14Z</dcterms:modified>
</cp:coreProperties>
</file>