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9B77-7454-4150-8AC3-15512587674B}" type="datetimeFigureOut">
              <a:rPr lang="ru-RU" smtClean="0"/>
              <a:t>29.08.2009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ADC-D3FA-461A-95F5-81BBE6EF9FC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9B77-7454-4150-8AC3-15512587674B}" type="datetimeFigureOut">
              <a:rPr lang="ru-RU" smtClean="0"/>
              <a:t>29.08.2009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ADC-D3FA-461A-95F5-81BBE6EF9F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9B77-7454-4150-8AC3-15512587674B}" type="datetimeFigureOut">
              <a:rPr lang="ru-RU" smtClean="0"/>
              <a:t>29.08.2009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ADC-D3FA-461A-95F5-81BBE6EF9F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9B77-7454-4150-8AC3-15512587674B}" type="datetimeFigureOut">
              <a:rPr lang="ru-RU" smtClean="0"/>
              <a:t>29.08.2009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ADC-D3FA-461A-95F5-81BBE6EF9F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9B77-7454-4150-8AC3-15512587674B}" type="datetimeFigureOut">
              <a:rPr lang="ru-RU" smtClean="0"/>
              <a:t>29.08.2009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6DCADC-D3FA-461A-95F5-81BBE6EF9F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9B77-7454-4150-8AC3-15512587674B}" type="datetimeFigureOut">
              <a:rPr lang="ru-RU" smtClean="0"/>
              <a:t>29.08.2009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ADC-D3FA-461A-95F5-81BBE6EF9F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9B77-7454-4150-8AC3-15512587674B}" type="datetimeFigureOut">
              <a:rPr lang="ru-RU" smtClean="0"/>
              <a:t>29.08.2009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ADC-D3FA-461A-95F5-81BBE6EF9F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9B77-7454-4150-8AC3-15512587674B}" type="datetimeFigureOut">
              <a:rPr lang="ru-RU" smtClean="0"/>
              <a:t>29.08.2009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ADC-D3FA-461A-95F5-81BBE6EF9F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9B77-7454-4150-8AC3-15512587674B}" type="datetimeFigureOut">
              <a:rPr lang="ru-RU" smtClean="0"/>
              <a:t>29.08.2009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ADC-D3FA-461A-95F5-81BBE6EF9F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9B77-7454-4150-8AC3-15512587674B}" type="datetimeFigureOut">
              <a:rPr lang="ru-RU" smtClean="0"/>
              <a:t>29.08.2009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ADC-D3FA-461A-95F5-81BBE6EF9F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9B77-7454-4150-8AC3-15512587674B}" type="datetimeFigureOut">
              <a:rPr lang="ru-RU" smtClean="0"/>
              <a:t>29.08.2009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ADC-D3FA-461A-95F5-81BBE6EF9F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159B77-7454-4150-8AC3-15512587674B}" type="datetimeFigureOut">
              <a:rPr lang="ru-RU" smtClean="0"/>
              <a:t>29.08.2009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6DCADC-D3FA-461A-95F5-81BBE6EF9FC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85794"/>
            <a:ext cx="8229600" cy="178595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SPORTS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2714620"/>
            <a:ext cx="5214974" cy="35719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PLAN: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revise kinds of sports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know new words about sport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work with Student’s Books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up word combinations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do some exercises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write down homework task</a:t>
            </a:r>
          </a:p>
          <a:p>
            <a:endParaRPr lang="ru-RU" dirty="0"/>
          </a:p>
        </p:txBody>
      </p:sp>
      <p:pic>
        <p:nvPicPr>
          <p:cNvPr id="4" name="Содержимое 3" descr="спорт.jpg"/>
          <p:cNvPicPr>
            <a:picLocks noChangeAspect="1"/>
          </p:cNvPicPr>
          <p:nvPr/>
        </p:nvPicPr>
        <p:blipFill>
          <a:blip r:embed="rId2"/>
          <a:srcRect r="16044" b="16044"/>
          <a:stretch>
            <a:fillRect/>
          </a:stretch>
        </p:blipFill>
        <p:spPr>
          <a:xfrm>
            <a:off x="500034" y="3000372"/>
            <a:ext cx="2837428" cy="221457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Make up word combinations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match verbs in the 1</a:t>
            </a:r>
            <a:r>
              <a:rPr lang="en-US" sz="2400" baseline="30000" dirty="0" smtClean="0">
                <a:solidFill>
                  <a:srgbClr val="002060"/>
                </a:solidFill>
              </a:rPr>
              <a:t>st</a:t>
            </a:r>
            <a:r>
              <a:rPr lang="en-US" sz="2400" dirty="0" smtClean="0">
                <a:solidFill>
                  <a:srgbClr val="002060"/>
                </a:solidFill>
              </a:rPr>
              <a:t> column with nouns in the 2</a:t>
            </a:r>
            <a:r>
              <a:rPr lang="en-US" sz="2400" baseline="30000" dirty="0" smtClean="0">
                <a:solidFill>
                  <a:srgbClr val="002060"/>
                </a:solidFill>
              </a:rPr>
              <a:t>nd</a:t>
            </a:r>
            <a:r>
              <a:rPr lang="en-US" sz="2400" dirty="0" smtClean="0">
                <a:solidFill>
                  <a:srgbClr val="002060"/>
                </a:solidFill>
              </a:rPr>
              <a:t> column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To go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To do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To play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To score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To take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To be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To join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To compete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To swim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51510" indent="-514350">
              <a:buFont typeface="+mj-lt"/>
              <a:buAutoNum type="alphaLcPeriod"/>
            </a:pPr>
            <a:r>
              <a:rPr lang="en-US" b="1" dirty="0" smtClean="0">
                <a:solidFill>
                  <a:schemeClr val="bg1"/>
                </a:solidFill>
              </a:rPr>
              <a:t>a sport club</a:t>
            </a:r>
          </a:p>
          <a:p>
            <a:pPr marL="651510" indent="-514350">
              <a:buFont typeface="+mj-lt"/>
              <a:buAutoNum type="alphaLcPeriod"/>
            </a:pPr>
            <a:r>
              <a:rPr lang="en-US" b="1" dirty="0" smtClean="0">
                <a:solidFill>
                  <a:schemeClr val="bg1"/>
                </a:solidFill>
              </a:rPr>
              <a:t>in the pool</a:t>
            </a:r>
          </a:p>
          <a:p>
            <a:pPr marL="651510" indent="-514350">
              <a:buFont typeface="+mj-lt"/>
              <a:buAutoNum type="alphaLcPeriod"/>
            </a:pPr>
            <a:r>
              <a:rPr lang="en-US" b="1" dirty="0" smtClean="0">
                <a:solidFill>
                  <a:schemeClr val="bg1"/>
                </a:solidFill>
              </a:rPr>
              <a:t>skating</a:t>
            </a:r>
          </a:p>
          <a:p>
            <a:pPr marL="651510" indent="-514350">
              <a:buFont typeface="+mj-lt"/>
              <a:buAutoNum type="alphaLcPeriod"/>
            </a:pPr>
            <a:r>
              <a:rPr lang="en-US" b="1" dirty="0" smtClean="0">
                <a:solidFill>
                  <a:schemeClr val="bg1"/>
                </a:solidFill>
              </a:rPr>
              <a:t>part in</a:t>
            </a:r>
          </a:p>
          <a:p>
            <a:pPr marL="651510" indent="-514350">
              <a:buFont typeface="+mj-lt"/>
              <a:buAutoNum type="alphaLcPeriod"/>
            </a:pPr>
            <a:r>
              <a:rPr lang="en-US" b="1" dirty="0" smtClean="0">
                <a:solidFill>
                  <a:schemeClr val="bg1"/>
                </a:solidFill>
              </a:rPr>
              <a:t>a goal</a:t>
            </a:r>
          </a:p>
          <a:p>
            <a:pPr marL="651510" indent="-514350">
              <a:buFont typeface="+mj-lt"/>
              <a:buAutoNum type="alphaLcPeriod"/>
            </a:pPr>
            <a:r>
              <a:rPr lang="en-US" b="1" dirty="0" smtClean="0">
                <a:solidFill>
                  <a:schemeClr val="bg1"/>
                </a:solidFill>
              </a:rPr>
              <a:t>fun</a:t>
            </a:r>
          </a:p>
          <a:p>
            <a:pPr marL="651510" indent="-514350">
              <a:buFont typeface="+mj-lt"/>
              <a:buAutoNum type="alphaLcPeriod"/>
            </a:pP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n tennis</a:t>
            </a:r>
          </a:p>
          <a:p>
            <a:pPr marL="651510" indent="-514350">
              <a:buFont typeface="+mj-lt"/>
              <a:buAutoNum type="alphaLcPeriod"/>
            </a:pPr>
            <a:r>
              <a:rPr lang="en-US" b="1" dirty="0" smtClean="0">
                <a:solidFill>
                  <a:schemeClr val="bg1"/>
                </a:solidFill>
              </a:rPr>
              <a:t>gymnastics</a:t>
            </a:r>
          </a:p>
          <a:p>
            <a:pPr marL="651510" indent="-514350">
              <a:buFont typeface="+mj-lt"/>
              <a:buAutoNum type="alphaLcPeriod"/>
            </a:pPr>
            <a:r>
              <a:rPr lang="en-US" b="1" dirty="0" smtClean="0">
                <a:solidFill>
                  <a:schemeClr val="bg1"/>
                </a:solidFill>
              </a:rPr>
              <a:t>football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FILL THE TABLE WITH THE NOUNS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14348" y="1857364"/>
            <a:ext cx="74295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1858150" y="2357430"/>
            <a:ext cx="214234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751389" y="2321711"/>
            <a:ext cx="207090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2910" y="135729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go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135729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do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128586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play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3429000"/>
            <a:ext cx="7715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Football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swimming, water polo, gardening, jogging, skating, baseball, gymnastics,  skiing, boxing, athletics, house riding,  snowboarding, dancing,  basketball, wrestling.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198" y="200024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football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WRITE DOWN YOUR HOMEWORK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skier on a race cour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214554"/>
            <a:ext cx="5572164" cy="4123401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KINDS OF SPORTS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спорт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7385963" cy="4357718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GAMES WITH A BALL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баскетб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2700860" cy="2025645"/>
          </a:xfrm>
        </p:spPr>
      </p:pic>
      <p:pic>
        <p:nvPicPr>
          <p:cNvPr id="5" name="Рисунок 4" descr="бейсбо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285860"/>
            <a:ext cx="2667000" cy="4000500"/>
          </a:xfrm>
          <a:prstGeom prst="rect">
            <a:avLst/>
          </a:prstGeom>
        </p:spPr>
      </p:pic>
      <p:pic>
        <p:nvPicPr>
          <p:cNvPr id="6" name="Рисунок 5" descr="вод пол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286124"/>
            <a:ext cx="2964647" cy="2371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240" y="1500174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basketball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572140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 polo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564357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baseball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GAMES WITH A BALL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волейбол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1214422"/>
            <a:ext cx="2286016" cy="2286016"/>
          </a:xfrm>
          <a:prstGeom prst="rect">
            <a:avLst/>
          </a:prstGeom>
        </p:spPr>
      </p:pic>
      <p:pic>
        <p:nvPicPr>
          <p:cNvPr id="6" name="Рисунок 5" descr="футбо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857628"/>
            <a:ext cx="2674616" cy="2786058"/>
          </a:xfrm>
          <a:prstGeom prst="rect">
            <a:avLst/>
          </a:prstGeom>
        </p:spPr>
      </p:pic>
      <p:pic>
        <p:nvPicPr>
          <p:cNvPr id="4" name="Содержимое 3" descr="волейбол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43240" y="2214554"/>
            <a:ext cx="3912689" cy="2599764"/>
          </a:xfrm>
        </p:spPr>
      </p:pic>
      <p:sp>
        <p:nvSpPr>
          <p:cNvPr id="7" name="TextBox 6"/>
          <p:cNvSpPr txBox="1"/>
          <p:nvPr/>
        </p:nvSpPr>
        <p:spPr>
          <a:xfrm>
            <a:off x="714348" y="128586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volleyball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5286388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football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GAMES WITH A BALL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наст тенни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4714883"/>
            <a:ext cx="3357586" cy="1745945"/>
          </a:xfrm>
        </p:spPr>
      </p:pic>
      <p:pic>
        <p:nvPicPr>
          <p:cNvPr id="5" name="Рисунок 4" descr="тенни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357298"/>
            <a:ext cx="4262446" cy="3196836"/>
          </a:xfrm>
          <a:prstGeom prst="rect">
            <a:avLst/>
          </a:prstGeom>
        </p:spPr>
      </p:pic>
      <p:pic>
        <p:nvPicPr>
          <p:cNvPr id="6" name="Рисунок 5" descr="тенис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500306"/>
            <a:ext cx="3329600" cy="2488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1500174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tennis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5500702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 pong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WINTER SPORTS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коньки.jpg"/>
          <p:cNvPicPr>
            <a:picLocks noGrp="1" noChangeAspect="1"/>
          </p:cNvPicPr>
          <p:nvPr>
            <p:ph idx="1"/>
          </p:nvPr>
        </p:nvPicPr>
        <p:blipFill>
          <a:blip r:embed="rId2"/>
          <a:srcRect l="3448" r="20690"/>
          <a:stretch>
            <a:fillRect/>
          </a:stretch>
        </p:blipFill>
        <p:spPr>
          <a:xfrm>
            <a:off x="500034" y="1142984"/>
            <a:ext cx="1571636" cy="2838232"/>
          </a:xfrm>
        </p:spPr>
      </p:pic>
      <p:pic>
        <p:nvPicPr>
          <p:cNvPr id="5" name="Рисунок 4" descr="лыж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285860"/>
            <a:ext cx="3262307" cy="2195341"/>
          </a:xfrm>
          <a:prstGeom prst="rect">
            <a:avLst/>
          </a:prstGeom>
        </p:spPr>
      </p:pic>
      <p:pic>
        <p:nvPicPr>
          <p:cNvPr id="6" name="Рисунок 5" descr="сноуборд.jpg"/>
          <p:cNvPicPr>
            <a:picLocks noChangeAspect="1"/>
          </p:cNvPicPr>
          <p:nvPr/>
        </p:nvPicPr>
        <p:blipFill>
          <a:blip r:embed="rId4" cstate="print"/>
          <a:srcRect l="6383" r="10637"/>
          <a:stretch>
            <a:fillRect/>
          </a:stretch>
        </p:blipFill>
        <p:spPr>
          <a:xfrm>
            <a:off x="6357950" y="3929066"/>
            <a:ext cx="2500330" cy="2099319"/>
          </a:xfrm>
          <a:prstGeom prst="rect">
            <a:avLst/>
          </a:prstGeom>
        </p:spPr>
      </p:pic>
      <p:pic>
        <p:nvPicPr>
          <p:cNvPr id="7" name="Рисунок 6" descr="хокке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357694"/>
            <a:ext cx="2714612" cy="2035959"/>
          </a:xfrm>
          <a:prstGeom prst="rect">
            <a:avLst/>
          </a:prstGeom>
        </p:spPr>
      </p:pic>
      <p:pic>
        <p:nvPicPr>
          <p:cNvPr id="8" name="Рисунок 7" descr="коньки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67" y="2857497"/>
            <a:ext cx="1357322" cy="13573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1500174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skating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271462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skiing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392906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hockey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992" y="521495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snowboarding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WATER SPORTS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серф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3214678" cy="2393909"/>
          </a:xfrm>
        </p:spPr>
      </p:pic>
      <p:pic>
        <p:nvPicPr>
          <p:cNvPr id="5" name="Рисунок 4" descr="пла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357298"/>
            <a:ext cx="3143272" cy="2357454"/>
          </a:xfrm>
          <a:prstGeom prst="rect">
            <a:avLst/>
          </a:prstGeom>
        </p:spPr>
      </p:pic>
      <p:pic>
        <p:nvPicPr>
          <p:cNvPr id="6" name="Рисунок 5" descr="вод пол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357562"/>
            <a:ext cx="2964647" cy="2371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00050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surfing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400050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swimming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585789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polo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OTHER KINDS OF SPORTS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бок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2571768" cy="2140997"/>
          </a:xfrm>
        </p:spPr>
      </p:pic>
      <p:pic>
        <p:nvPicPr>
          <p:cNvPr id="5" name="Рисунок 4" descr="бег.gif"/>
          <p:cNvPicPr>
            <a:picLocks noChangeAspect="1"/>
          </p:cNvPicPr>
          <p:nvPr/>
        </p:nvPicPr>
        <p:blipFill>
          <a:blip r:embed="rId3"/>
          <a:srcRect t="16376"/>
          <a:stretch>
            <a:fillRect/>
          </a:stretch>
        </p:blipFill>
        <p:spPr>
          <a:xfrm>
            <a:off x="6143636" y="1142984"/>
            <a:ext cx="2571768" cy="1407123"/>
          </a:xfrm>
          <a:prstGeom prst="rect">
            <a:avLst/>
          </a:prstGeom>
        </p:spPr>
      </p:pic>
      <p:pic>
        <p:nvPicPr>
          <p:cNvPr id="6" name="Рисунок 5" descr="борьба.jpg"/>
          <p:cNvPicPr>
            <a:picLocks noChangeAspect="1"/>
          </p:cNvPicPr>
          <p:nvPr/>
        </p:nvPicPr>
        <p:blipFill>
          <a:blip r:embed="rId4" cstate="print"/>
          <a:srcRect t="5571"/>
          <a:stretch>
            <a:fillRect/>
          </a:stretch>
        </p:blipFill>
        <p:spPr>
          <a:xfrm>
            <a:off x="6929454" y="2500306"/>
            <a:ext cx="1714496" cy="2421724"/>
          </a:xfrm>
          <a:prstGeom prst="rect">
            <a:avLst/>
          </a:prstGeom>
        </p:spPr>
      </p:pic>
      <p:pic>
        <p:nvPicPr>
          <p:cNvPr id="7" name="Рисунок 6" descr="бокс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2428868"/>
            <a:ext cx="2571736" cy="1928802"/>
          </a:xfrm>
          <a:prstGeom prst="rect">
            <a:avLst/>
          </a:prstGeom>
        </p:spPr>
      </p:pic>
      <p:pic>
        <p:nvPicPr>
          <p:cNvPr id="8" name="Рисунок 7" descr="гонк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357694"/>
            <a:ext cx="2571768" cy="1357322"/>
          </a:xfrm>
          <a:prstGeom prst="rect">
            <a:avLst/>
          </a:prstGeom>
        </p:spPr>
      </p:pic>
      <p:pic>
        <p:nvPicPr>
          <p:cNvPr id="9" name="Рисунок 8" descr="гимнастика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4929832"/>
            <a:ext cx="2328850" cy="1749225"/>
          </a:xfrm>
          <a:prstGeom prst="rect">
            <a:avLst/>
          </a:prstGeom>
        </p:spPr>
      </p:pic>
      <p:pic>
        <p:nvPicPr>
          <p:cNvPr id="10" name="Рисунок 9" descr="гимнастик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4810" y="4357694"/>
            <a:ext cx="2216869" cy="17621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7686" y="1357298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athletics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192880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boxing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9190" y="307181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wrestling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571501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 racing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620" y="607220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gymnastics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NEW WORDS AND WORD COMBINATIONS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1"/>
            <a:ext cx="4614866" cy="4548206"/>
          </a:xfrm>
        </p:spPr>
        <p:txBody>
          <a:bodyPr numCol="2">
            <a:no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Extreme sports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Pastime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Activity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Competition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Forward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Defender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Challenge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Skiing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Skating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Snowboarding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Sport club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To play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To compete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To earn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To  join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To score </a:t>
            </a:r>
            <a:r>
              <a:rPr lang="en-US" sz="1800" b="1" dirty="0" smtClean="0">
                <a:solidFill>
                  <a:schemeClr val="bg1"/>
                </a:solidFill>
              </a:rPr>
              <a:t>a </a:t>
            </a:r>
            <a:r>
              <a:rPr lang="en-US" sz="1800" b="1" dirty="0" smtClean="0">
                <a:solidFill>
                  <a:schemeClr val="bg1"/>
                </a:solidFill>
              </a:rPr>
              <a:t>goal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To train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Brave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Exciting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To be a coach </a:t>
            </a:r>
            <a:r>
              <a:rPr lang="en-US" sz="1800" b="1" dirty="0" smtClean="0">
                <a:solidFill>
                  <a:schemeClr val="bg1"/>
                </a:solidFill>
              </a:rPr>
              <a:t>potato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To </a:t>
            </a:r>
            <a:r>
              <a:rPr lang="en-US" sz="1800" b="1" dirty="0" smtClean="0">
                <a:solidFill>
                  <a:schemeClr val="bg1"/>
                </a:solidFill>
              </a:rPr>
              <a:t>be </a:t>
            </a:r>
            <a:r>
              <a:rPr lang="en-US" sz="1800" b="1" dirty="0" smtClean="0">
                <a:solidFill>
                  <a:schemeClr val="bg1"/>
                </a:solidFill>
              </a:rPr>
              <a:t>fun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To </a:t>
            </a:r>
            <a:r>
              <a:rPr lang="en-US" sz="1800" b="1" dirty="0" smtClean="0">
                <a:solidFill>
                  <a:schemeClr val="bg1"/>
                </a:solidFill>
              </a:rPr>
              <a:t>be interested </a:t>
            </a:r>
            <a:r>
              <a:rPr lang="en-US" sz="1800" b="1" dirty="0" smtClean="0">
                <a:solidFill>
                  <a:schemeClr val="bg1"/>
                </a:solidFill>
              </a:rPr>
              <a:t>in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To </a:t>
            </a:r>
            <a:r>
              <a:rPr lang="en-US" sz="1800" b="1" dirty="0" smtClean="0">
                <a:solidFill>
                  <a:schemeClr val="bg1"/>
                </a:solidFill>
              </a:rPr>
              <a:t>do </a:t>
            </a:r>
            <a:r>
              <a:rPr lang="en-US" sz="1800" b="1" dirty="0" smtClean="0">
                <a:solidFill>
                  <a:schemeClr val="bg1"/>
                </a:solidFill>
              </a:rPr>
              <a:t>gardening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To do sports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To </a:t>
            </a:r>
            <a:r>
              <a:rPr lang="en-US" sz="1800" b="1" dirty="0" smtClean="0">
                <a:solidFill>
                  <a:schemeClr val="bg1"/>
                </a:solidFill>
              </a:rPr>
              <a:t>go </a:t>
            </a:r>
            <a:r>
              <a:rPr lang="en-US" sz="1800" b="1" dirty="0" smtClean="0">
                <a:solidFill>
                  <a:schemeClr val="bg1"/>
                </a:solidFill>
              </a:rPr>
              <a:t>dancing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To go horse-riding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To go jogging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To go swimming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To </a:t>
            </a:r>
            <a:r>
              <a:rPr lang="en-US" sz="1800" b="1" dirty="0" smtClean="0">
                <a:solidFill>
                  <a:schemeClr val="bg1"/>
                </a:solidFill>
              </a:rPr>
              <a:t>take part </a:t>
            </a:r>
            <a:r>
              <a:rPr lang="en-US" sz="1800" b="1" dirty="0" smtClean="0">
                <a:solidFill>
                  <a:schemeClr val="bg1"/>
                </a:solidFill>
              </a:rPr>
              <a:t>in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дайвинг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29256" y="857232"/>
            <a:ext cx="3048000" cy="2286000"/>
          </a:xfrm>
        </p:spPr>
      </p:pic>
      <p:pic>
        <p:nvPicPr>
          <p:cNvPr id="6" name="Рисунок 5" descr="рафтин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214818"/>
            <a:ext cx="3539162" cy="220312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8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8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8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8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8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8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8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8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3" dur="8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4" dur="8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8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184</TotalTime>
  <Words>237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SPORTS</vt:lpstr>
      <vt:lpstr> KINDS OF SPORTS</vt:lpstr>
      <vt:lpstr>GAMES WITH A BALL</vt:lpstr>
      <vt:lpstr>GAMES WITH A BALL</vt:lpstr>
      <vt:lpstr>GAMES WITH A BALL</vt:lpstr>
      <vt:lpstr>WINTER SPORTS</vt:lpstr>
      <vt:lpstr>WATER SPORTS</vt:lpstr>
      <vt:lpstr>OTHER KINDS OF SPORTS</vt:lpstr>
      <vt:lpstr>NEW WORDS AND WORD COMBINATIONS</vt:lpstr>
      <vt:lpstr>Make up word combinations match verbs in the 1st column with nouns in the 2nd column</vt:lpstr>
      <vt:lpstr>FILL THE TABLE WITH THE NOUNS</vt:lpstr>
      <vt:lpstr>WRITE DOWN YOUR HOMEWORK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ANDREY</cp:lastModifiedBy>
  <cp:revision>48</cp:revision>
  <dcterms:created xsi:type="dcterms:W3CDTF">2009-08-29T08:35:35Z</dcterms:created>
  <dcterms:modified xsi:type="dcterms:W3CDTF">2009-08-29T11:40:21Z</dcterms:modified>
</cp:coreProperties>
</file>